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y2+Z0qBDKtcmvK8QZRRBvIdsK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de la presentación_4">
  <p:cSld name="Título de la presentación_4">
    <p:bg>
      <p:bgPr>
        <a:solidFill>
          <a:srgbClr val="012F62"/>
        </a:solidFill>
        <a:effectLst/>
      </p:bgPr>
    </p:bg>
    <p:spTree>
      <p:nvGrpSpPr>
        <p:cNvPr id="1" name="Shape 15"/>
        <p:cNvGrpSpPr/>
        <p:nvPr/>
      </p:nvGrpSpPr>
      <p:grpSpPr>
        <a:xfrm>
          <a:off x="0" y="0"/>
          <a:ext cx="0" cy="0"/>
          <a:chOff x="0" y="0"/>
          <a:chExt cx="0" cy="0"/>
        </a:xfrm>
      </p:grpSpPr>
      <p:sp>
        <p:nvSpPr>
          <p:cNvPr id="16" name="Google Shape;16;p16"/>
          <p:cNvSpPr>
            <a:spLocks noGrp="1"/>
          </p:cNvSpPr>
          <p:nvPr>
            <p:ph type="pic" idx="2"/>
          </p:nvPr>
        </p:nvSpPr>
        <p:spPr>
          <a:xfrm>
            <a:off x="1134319" y="0"/>
            <a:ext cx="11057681" cy="6858000"/>
          </a:xfrm>
          <a:prstGeom prst="rect">
            <a:avLst/>
          </a:prstGeom>
          <a:solidFill>
            <a:srgbClr val="012F62"/>
          </a:solidFill>
          <a:ln>
            <a:noFill/>
          </a:ln>
        </p:spPr>
      </p:sp>
      <p:cxnSp>
        <p:nvCxnSpPr>
          <p:cNvPr id="17" name="Google Shape;17;p16"/>
          <p:cNvCxnSpPr/>
          <p:nvPr/>
        </p:nvCxnSpPr>
        <p:spPr>
          <a:xfrm>
            <a:off x="1124487" y="0"/>
            <a:ext cx="0" cy="6858000"/>
          </a:xfrm>
          <a:prstGeom prst="straightConnector1">
            <a:avLst/>
          </a:prstGeom>
          <a:noFill/>
          <a:ln w="12700" cap="flat" cmpd="sng">
            <a:solidFill>
              <a:schemeClr val="lt1"/>
            </a:solidFill>
            <a:prstDash val="solid"/>
            <a:miter lim="800000"/>
            <a:headEnd type="none" w="sm" len="sm"/>
            <a:tailEnd type="none" w="sm" len="sm"/>
          </a:ln>
        </p:spPr>
      </p:cxnSp>
      <p:sp>
        <p:nvSpPr>
          <p:cNvPr id="18" name="Google Shape;18;p16"/>
          <p:cNvSpPr txBox="1">
            <a:spLocks noGrp="1"/>
          </p:cNvSpPr>
          <p:nvPr>
            <p:ph type="body" idx="1"/>
          </p:nvPr>
        </p:nvSpPr>
        <p:spPr>
          <a:xfrm>
            <a:off x="1524000" y="5286196"/>
            <a:ext cx="4179375" cy="356462"/>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1800"/>
              <a:buNone/>
              <a:defRPr sz="1800" b="1" i="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 name="Google Shape;19;p16"/>
          <p:cNvSpPr txBox="1">
            <a:spLocks noGrp="1"/>
          </p:cNvSpPr>
          <p:nvPr>
            <p:ph type="ctrTitle"/>
          </p:nvPr>
        </p:nvSpPr>
        <p:spPr>
          <a:xfrm>
            <a:off x="1524000" y="2715790"/>
            <a:ext cx="4179376"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Arial"/>
              <a:buNone/>
              <a:defRPr sz="48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de la presentación_2">
  <p:cSld name="Título de la presentación_2">
    <p:spTree>
      <p:nvGrpSpPr>
        <p:cNvPr id="1" name="Shape 96"/>
        <p:cNvGrpSpPr/>
        <p:nvPr/>
      </p:nvGrpSpPr>
      <p:grpSpPr>
        <a:xfrm>
          <a:off x="0" y="0"/>
          <a:ext cx="0" cy="0"/>
          <a:chOff x="0" y="0"/>
          <a:chExt cx="0" cy="0"/>
        </a:xfrm>
      </p:grpSpPr>
      <p:sp>
        <p:nvSpPr>
          <p:cNvPr id="97" name="Google Shape;97;p25"/>
          <p:cNvSpPr>
            <a:spLocks noGrp="1"/>
          </p:cNvSpPr>
          <p:nvPr>
            <p:ph type="pic" idx="2"/>
          </p:nvPr>
        </p:nvSpPr>
        <p:spPr>
          <a:xfrm>
            <a:off x="-2946" y="0"/>
            <a:ext cx="6098946" cy="6858000"/>
          </a:xfrm>
          <a:prstGeom prst="rect">
            <a:avLst/>
          </a:prstGeom>
          <a:solidFill>
            <a:srgbClr val="012F62"/>
          </a:solidFill>
          <a:ln>
            <a:noFill/>
          </a:ln>
        </p:spPr>
      </p:sp>
      <p:sp>
        <p:nvSpPr>
          <p:cNvPr id="98" name="Google Shape;98;p25"/>
          <p:cNvSpPr txBox="1">
            <a:spLocks noGrp="1"/>
          </p:cNvSpPr>
          <p:nvPr>
            <p:ph type="body" idx="1"/>
          </p:nvPr>
        </p:nvSpPr>
        <p:spPr>
          <a:xfrm>
            <a:off x="6487905" y="5286196"/>
            <a:ext cx="4179375" cy="356462"/>
          </a:xfrm>
          <a:prstGeom prst="rect">
            <a:avLst/>
          </a:prstGeom>
          <a:noFill/>
          <a:ln>
            <a:noFill/>
          </a:ln>
        </p:spPr>
        <p:txBody>
          <a:bodyPr spcFirstLastPara="1" wrap="square" lIns="0" tIns="45700" rIns="0" bIns="45700" anchor="t" anchorCtr="0">
            <a:normAutofit/>
          </a:bodyPr>
          <a:lstStyle>
            <a:lvl1pPr marL="457200" lvl="0" indent="-228600" algn="r">
              <a:lnSpc>
                <a:spcPct val="90000"/>
              </a:lnSpc>
              <a:spcBef>
                <a:spcPts val="1000"/>
              </a:spcBef>
              <a:spcAft>
                <a:spcPts val="0"/>
              </a:spcAft>
              <a:buClr>
                <a:schemeClr val="dk1"/>
              </a:buClr>
              <a:buSzPts val="1800"/>
              <a:buNone/>
              <a:defRPr sz="1800" b="1" i="0" cap="none">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9" name="Google Shape;99;p25"/>
          <p:cNvSpPr txBox="1">
            <a:spLocks noGrp="1"/>
          </p:cNvSpPr>
          <p:nvPr>
            <p:ph type="ctrTitle"/>
          </p:nvPr>
        </p:nvSpPr>
        <p:spPr>
          <a:xfrm>
            <a:off x="6487905" y="2715790"/>
            <a:ext cx="4179376" cy="2387600"/>
          </a:xfrm>
          <a:prstGeom prst="rect">
            <a:avLst/>
          </a:prstGeom>
          <a:noFill/>
          <a:ln>
            <a:noFill/>
          </a:ln>
        </p:spPr>
        <p:txBody>
          <a:bodyPr spcFirstLastPara="1" wrap="square" lIns="0" tIns="45700" rIns="0" bIns="45700" anchor="b" anchorCtr="0">
            <a:normAutofit/>
          </a:bodyPr>
          <a:lstStyle>
            <a:lvl1pPr lvl="0" algn="r">
              <a:lnSpc>
                <a:spcPct val="90000"/>
              </a:lnSpc>
              <a:spcBef>
                <a:spcPts val="0"/>
              </a:spcBef>
              <a:spcAft>
                <a:spcPts val="0"/>
              </a:spcAft>
              <a:buClr>
                <a:srgbClr val="024793"/>
              </a:buClr>
              <a:buSzPts val="4800"/>
              <a:buFont typeface="Arial"/>
              <a:buNone/>
              <a:defRPr sz="48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0" name="Google Shape;100;p25"/>
          <p:cNvCxnSpPr/>
          <p:nvPr/>
        </p:nvCxnSpPr>
        <p:spPr>
          <a:xfrm>
            <a:off x="11057682"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de la presentación_3">
  <p:cSld name="Título de la presentación_3">
    <p:spTree>
      <p:nvGrpSpPr>
        <p:cNvPr id="1" name="Shape 101"/>
        <p:cNvGrpSpPr/>
        <p:nvPr/>
      </p:nvGrpSpPr>
      <p:grpSpPr>
        <a:xfrm>
          <a:off x="0" y="0"/>
          <a:ext cx="0" cy="0"/>
          <a:chOff x="0" y="0"/>
          <a:chExt cx="0" cy="0"/>
        </a:xfrm>
      </p:grpSpPr>
      <p:sp>
        <p:nvSpPr>
          <p:cNvPr id="102" name="Google Shape;102;p26"/>
          <p:cNvSpPr>
            <a:spLocks noGrp="1"/>
          </p:cNvSpPr>
          <p:nvPr>
            <p:ph type="pic" idx="2"/>
          </p:nvPr>
        </p:nvSpPr>
        <p:spPr>
          <a:xfrm>
            <a:off x="6093055" y="0"/>
            <a:ext cx="6098946" cy="6858000"/>
          </a:xfrm>
          <a:prstGeom prst="rect">
            <a:avLst/>
          </a:prstGeom>
          <a:solidFill>
            <a:srgbClr val="012F62"/>
          </a:solidFill>
          <a:ln>
            <a:noFill/>
          </a:ln>
        </p:spPr>
      </p:sp>
      <p:cxnSp>
        <p:nvCxnSpPr>
          <p:cNvPr id="103" name="Google Shape;103;p26"/>
          <p:cNvCxnSpPr/>
          <p:nvPr/>
        </p:nvCxnSpPr>
        <p:spPr>
          <a:xfrm>
            <a:off x="0" y="1720312"/>
            <a:ext cx="6093055" cy="0"/>
          </a:xfrm>
          <a:prstGeom prst="straightConnector1">
            <a:avLst/>
          </a:prstGeom>
          <a:noFill/>
          <a:ln w="12700" cap="flat" cmpd="sng">
            <a:solidFill>
              <a:schemeClr val="dk1"/>
            </a:solidFill>
            <a:prstDash val="solid"/>
            <a:miter lim="800000"/>
            <a:headEnd type="none" w="sm" len="sm"/>
            <a:tailEnd type="none" w="sm" len="sm"/>
          </a:ln>
        </p:spPr>
      </p:cxnSp>
      <p:sp>
        <p:nvSpPr>
          <p:cNvPr id="104" name="Google Shape;104;p26"/>
          <p:cNvSpPr txBox="1">
            <a:spLocks noGrp="1"/>
          </p:cNvSpPr>
          <p:nvPr>
            <p:ph type="body" idx="1"/>
          </p:nvPr>
        </p:nvSpPr>
        <p:spPr>
          <a:xfrm>
            <a:off x="1524000" y="5286196"/>
            <a:ext cx="4179375" cy="356462"/>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1800"/>
              <a:buNone/>
              <a:defRPr sz="1800" b="1" i="0" cap="none">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26"/>
          <p:cNvSpPr txBox="1">
            <a:spLocks noGrp="1"/>
          </p:cNvSpPr>
          <p:nvPr>
            <p:ph type="ctrTitle"/>
          </p:nvPr>
        </p:nvSpPr>
        <p:spPr>
          <a:xfrm>
            <a:off x="1524000" y="2715790"/>
            <a:ext cx="4179376"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rgbClr val="024793"/>
              </a:buClr>
              <a:buSzPts val="4800"/>
              <a:buFont typeface="Arial"/>
              <a:buNone/>
              <a:defRPr sz="48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de la presentación_5">
  <p:cSld name="Título de la presentación_5">
    <p:bg>
      <p:bgPr>
        <a:solidFill>
          <a:schemeClr val="dk1"/>
        </a:solidFill>
        <a:effectLst/>
      </p:bgPr>
    </p:bg>
    <p:spTree>
      <p:nvGrpSpPr>
        <p:cNvPr id="1" name="Shape 106"/>
        <p:cNvGrpSpPr/>
        <p:nvPr/>
      </p:nvGrpSpPr>
      <p:grpSpPr>
        <a:xfrm>
          <a:off x="0" y="0"/>
          <a:ext cx="0" cy="0"/>
          <a:chOff x="0" y="0"/>
          <a:chExt cx="0" cy="0"/>
        </a:xfrm>
      </p:grpSpPr>
      <p:sp>
        <p:nvSpPr>
          <p:cNvPr id="107" name="Google Shape;107;p27"/>
          <p:cNvSpPr>
            <a:spLocks noGrp="1"/>
          </p:cNvSpPr>
          <p:nvPr>
            <p:ph type="pic" idx="2"/>
          </p:nvPr>
        </p:nvSpPr>
        <p:spPr>
          <a:xfrm>
            <a:off x="0" y="0"/>
            <a:ext cx="12192001" cy="6858000"/>
          </a:xfrm>
          <a:prstGeom prst="rect">
            <a:avLst/>
          </a:prstGeom>
          <a:solidFill>
            <a:srgbClr val="012F62"/>
          </a:solidFill>
          <a:ln>
            <a:noFill/>
          </a:ln>
        </p:spPr>
      </p:sp>
      <p:sp>
        <p:nvSpPr>
          <p:cNvPr id="108" name="Google Shape;108;p27"/>
          <p:cNvSpPr txBox="1">
            <a:spLocks noGrp="1"/>
          </p:cNvSpPr>
          <p:nvPr>
            <p:ph type="body" idx="1"/>
          </p:nvPr>
        </p:nvSpPr>
        <p:spPr>
          <a:xfrm>
            <a:off x="1524000" y="5286196"/>
            <a:ext cx="4179375" cy="356462"/>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1800"/>
              <a:buNone/>
              <a:defRPr sz="1800" b="1" i="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27"/>
          <p:cNvSpPr txBox="1">
            <a:spLocks noGrp="1"/>
          </p:cNvSpPr>
          <p:nvPr>
            <p:ph type="ctrTitle"/>
          </p:nvPr>
        </p:nvSpPr>
        <p:spPr>
          <a:xfrm>
            <a:off x="1524000" y="2715790"/>
            <a:ext cx="4179376"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Arial"/>
              <a:buNone/>
              <a:defRPr sz="48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0" name="Google Shape;110;p27"/>
          <p:cNvCxnSpPr/>
          <p:nvPr/>
        </p:nvCxnSpPr>
        <p:spPr>
          <a:xfrm>
            <a:off x="0" y="5992966"/>
            <a:ext cx="121920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contenido_2">
  <p:cSld name="Título y contenido_2">
    <p:spTree>
      <p:nvGrpSpPr>
        <p:cNvPr id="1" name="Shape 111"/>
        <p:cNvGrpSpPr/>
        <p:nvPr/>
      </p:nvGrpSpPr>
      <p:grpSpPr>
        <a:xfrm>
          <a:off x="0" y="0"/>
          <a:ext cx="0" cy="0"/>
          <a:chOff x="0" y="0"/>
          <a:chExt cx="0" cy="0"/>
        </a:xfrm>
      </p:grpSpPr>
      <p:sp>
        <p:nvSpPr>
          <p:cNvPr id="112" name="Google Shape;1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15" name="Google Shape;115;p28"/>
          <p:cNvSpPr txBox="1">
            <a:spLocks noGrp="1"/>
          </p:cNvSpPr>
          <p:nvPr>
            <p:ph type="ctrTitle"/>
          </p:nvPr>
        </p:nvSpPr>
        <p:spPr>
          <a:xfrm>
            <a:off x="392623" y="339645"/>
            <a:ext cx="10115219"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8"/>
          <p:cNvSpPr txBox="1">
            <a:spLocks noGrp="1"/>
          </p:cNvSpPr>
          <p:nvPr>
            <p:ph type="body" idx="1"/>
          </p:nvPr>
        </p:nvSpPr>
        <p:spPr>
          <a:xfrm>
            <a:off x="392624" y="1507066"/>
            <a:ext cx="10115221" cy="48492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7" name="Google Shape;117;p28"/>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118" name="Google Shape;118;p28"/>
          <p:cNvCxnSpPr/>
          <p:nvPr/>
        </p:nvCxnSpPr>
        <p:spPr>
          <a:xfrm>
            <a:off x="11057682"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contenido_4">
  <p:cSld name="Título y contenido_4">
    <p:spTree>
      <p:nvGrpSpPr>
        <p:cNvPr id="1" name="Shape 119"/>
        <p:cNvGrpSpPr/>
        <p:nvPr/>
      </p:nvGrpSpPr>
      <p:grpSpPr>
        <a:xfrm>
          <a:off x="0" y="0"/>
          <a:ext cx="0" cy="0"/>
          <a:chOff x="0" y="0"/>
          <a:chExt cx="0" cy="0"/>
        </a:xfrm>
      </p:grpSpPr>
      <p:sp>
        <p:nvSpPr>
          <p:cNvPr id="120" name="Google Shape;120;p29"/>
          <p:cNvSpPr>
            <a:spLocks noGrp="1"/>
          </p:cNvSpPr>
          <p:nvPr>
            <p:ph type="pic" idx="2"/>
          </p:nvPr>
        </p:nvSpPr>
        <p:spPr>
          <a:xfrm>
            <a:off x="1" y="-1"/>
            <a:ext cx="12192000" cy="6857999"/>
          </a:xfrm>
          <a:prstGeom prst="rect">
            <a:avLst/>
          </a:prstGeom>
          <a:solidFill>
            <a:srgbClr val="012F62"/>
          </a:solidFill>
          <a:ln>
            <a:noFill/>
          </a:ln>
        </p:spPr>
      </p:sp>
      <p:sp>
        <p:nvSpPr>
          <p:cNvPr id="121" name="Google Shape;12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24" name="Google Shape;124;p29"/>
          <p:cNvSpPr txBox="1">
            <a:spLocks noGrp="1"/>
          </p:cNvSpPr>
          <p:nvPr>
            <p:ph type="ctrTitle"/>
          </p:nvPr>
        </p:nvSpPr>
        <p:spPr>
          <a:xfrm>
            <a:off x="1627321" y="339645"/>
            <a:ext cx="10134369"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500"/>
              <a:buFont typeface="Arial"/>
              <a:buNone/>
              <a:defRPr sz="45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9"/>
          <p:cNvSpPr txBox="1">
            <a:spLocks noGrp="1"/>
          </p:cNvSpPr>
          <p:nvPr>
            <p:ph type="body" idx="1"/>
          </p:nvPr>
        </p:nvSpPr>
        <p:spPr>
          <a:xfrm>
            <a:off x="1627322" y="1507066"/>
            <a:ext cx="10134371" cy="48492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2pPr>
            <a:lvl3pPr marL="1371600" lvl="2"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3pPr>
            <a:lvl4pPr marL="1828800" lvl="3"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4pPr>
            <a:lvl5pPr marL="2286000" lvl="4"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6" name="Google Shape;126;p29"/>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127" name="Google Shape;127;p29"/>
          <p:cNvCxnSpPr/>
          <p:nvPr/>
        </p:nvCxnSpPr>
        <p:spPr>
          <a:xfrm>
            <a:off x="1134319" y="0"/>
            <a:ext cx="0" cy="685800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contenido_5">
  <p:cSld name="Título y contenido_5">
    <p:spTree>
      <p:nvGrpSpPr>
        <p:cNvPr id="1" name="Shape 128"/>
        <p:cNvGrpSpPr/>
        <p:nvPr/>
      </p:nvGrpSpPr>
      <p:grpSpPr>
        <a:xfrm>
          <a:off x="0" y="0"/>
          <a:ext cx="0" cy="0"/>
          <a:chOff x="0" y="0"/>
          <a:chExt cx="0" cy="0"/>
        </a:xfrm>
      </p:grpSpPr>
      <p:sp>
        <p:nvSpPr>
          <p:cNvPr id="129" name="Google Shape;129;p30"/>
          <p:cNvSpPr>
            <a:spLocks noGrp="1"/>
          </p:cNvSpPr>
          <p:nvPr>
            <p:ph type="pic" idx="2"/>
          </p:nvPr>
        </p:nvSpPr>
        <p:spPr>
          <a:xfrm>
            <a:off x="1" y="-1"/>
            <a:ext cx="12192000" cy="6857999"/>
          </a:xfrm>
          <a:prstGeom prst="rect">
            <a:avLst/>
          </a:prstGeom>
          <a:solidFill>
            <a:srgbClr val="012F62"/>
          </a:solidFill>
          <a:ln>
            <a:noFill/>
          </a:ln>
        </p:spPr>
      </p:sp>
      <p:sp>
        <p:nvSpPr>
          <p:cNvPr id="130" name="Google Shape;1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33" name="Google Shape;133;p30"/>
          <p:cNvSpPr txBox="1">
            <a:spLocks noGrp="1"/>
          </p:cNvSpPr>
          <p:nvPr>
            <p:ph type="ctrTitle"/>
          </p:nvPr>
        </p:nvSpPr>
        <p:spPr>
          <a:xfrm>
            <a:off x="392623" y="339645"/>
            <a:ext cx="11369068"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500"/>
              <a:buFont typeface="Arial"/>
              <a:buNone/>
              <a:defRPr sz="45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0"/>
          <p:cNvSpPr txBox="1">
            <a:spLocks noGrp="1"/>
          </p:cNvSpPr>
          <p:nvPr>
            <p:ph type="body" idx="1"/>
          </p:nvPr>
        </p:nvSpPr>
        <p:spPr>
          <a:xfrm>
            <a:off x="392624" y="1507066"/>
            <a:ext cx="11369070" cy="48492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2pPr>
            <a:lvl3pPr marL="1371600" lvl="2"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3pPr>
            <a:lvl4pPr marL="1828800" lvl="3"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4pPr>
            <a:lvl5pPr marL="2286000" lvl="4"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5" name="Google Shape;135;p30"/>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136" name="Google Shape;136;p30"/>
          <p:cNvCxnSpPr/>
          <p:nvPr/>
        </p:nvCxnSpPr>
        <p:spPr>
          <a:xfrm>
            <a:off x="0" y="5992966"/>
            <a:ext cx="121920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a divisora_2">
  <p:cSld name="Diapositiva divisora_2">
    <p:spTree>
      <p:nvGrpSpPr>
        <p:cNvPr id="1" name="Shape 137"/>
        <p:cNvGrpSpPr/>
        <p:nvPr/>
      </p:nvGrpSpPr>
      <p:grpSpPr>
        <a:xfrm>
          <a:off x="0" y="0"/>
          <a:ext cx="0" cy="0"/>
          <a:chOff x="0" y="0"/>
          <a:chExt cx="0" cy="0"/>
        </a:xfrm>
      </p:grpSpPr>
      <p:sp>
        <p:nvSpPr>
          <p:cNvPr id="138" name="Google Shape;138;p31"/>
          <p:cNvSpPr>
            <a:spLocks noGrp="1"/>
          </p:cNvSpPr>
          <p:nvPr>
            <p:ph type="pic" idx="2"/>
          </p:nvPr>
        </p:nvSpPr>
        <p:spPr>
          <a:xfrm>
            <a:off x="0" y="1215342"/>
            <a:ext cx="5822209" cy="4427316"/>
          </a:xfrm>
          <a:prstGeom prst="rect">
            <a:avLst/>
          </a:prstGeom>
          <a:solidFill>
            <a:srgbClr val="012F62"/>
          </a:solidFill>
          <a:ln>
            <a:noFill/>
          </a:ln>
        </p:spPr>
      </p:sp>
      <p:sp>
        <p:nvSpPr>
          <p:cNvPr id="139" name="Google Shape;139;p31"/>
          <p:cNvSpPr txBox="1">
            <a:spLocks noGrp="1"/>
          </p:cNvSpPr>
          <p:nvPr>
            <p:ph type="body" idx="1"/>
          </p:nvPr>
        </p:nvSpPr>
        <p:spPr>
          <a:xfrm>
            <a:off x="6487905" y="5286196"/>
            <a:ext cx="4179375" cy="356462"/>
          </a:xfrm>
          <a:prstGeom prst="rect">
            <a:avLst/>
          </a:prstGeom>
          <a:noFill/>
          <a:ln>
            <a:noFill/>
          </a:ln>
        </p:spPr>
        <p:txBody>
          <a:bodyPr spcFirstLastPara="1" wrap="square" lIns="0" tIns="45700" rIns="0" bIns="45700" anchor="t" anchorCtr="0">
            <a:normAutofit/>
          </a:bodyPr>
          <a:lstStyle>
            <a:lvl1pPr marL="457200" lvl="0" indent="-228600" algn="r">
              <a:lnSpc>
                <a:spcPct val="90000"/>
              </a:lnSpc>
              <a:spcBef>
                <a:spcPts val="1000"/>
              </a:spcBef>
              <a:spcAft>
                <a:spcPts val="0"/>
              </a:spcAft>
              <a:buClr>
                <a:schemeClr val="dk1"/>
              </a:buClr>
              <a:buSzPts val="1800"/>
              <a:buNone/>
              <a:defRPr sz="1800" b="1" i="0" cap="none">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0" name="Google Shape;140;p31"/>
          <p:cNvSpPr txBox="1">
            <a:spLocks noGrp="1"/>
          </p:cNvSpPr>
          <p:nvPr>
            <p:ph type="ctrTitle"/>
          </p:nvPr>
        </p:nvSpPr>
        <p:spPr>
          <a:xfrm>
            <a:off x="6487905" y="2715790"/>
            <a:ext cx="4179376" cy="2387600"/>
          </a:xfrm>
          <a:prstGeom prst="rect">
            <a:avLst/>
          </a:prstGeom>
          <a:noFill/>
          <a:ln>
            <a:noFill/>
          </a:ln>
        </p:spPr>
        <p:txBody>
          <a:bodyPr spcFirstLastPara="1" wrap="square" lIns="0" tIns="45700" rIns="0" bIns="45700" anchor="b" anchorCtr="0">
            <a:normAutofit/>
          </a:bodyPr>
          <a:lstStyle>
            <a:lvl1pPr lvl="0" algn="r">
              <a:lnSpc>
                <a:spcPct val="90000"/>
              </a:lnSpc>
              <a:spcBef>
                <a:spcPts val="0"/>
              </a:spcBef>
              <a:spcAft>
                <a:spcPts val="0"/>
              </a:spcAft>
              <a:buClr>
                <a:srgbClr val="024793"/>
              </a:buClr>
              <a:buSzPts val="4800"/>
              <a:buFont typeface="Arial"/>
              <a:buNone/>
              <a:defRPr sz="48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1" name="Google Shape;141;p31"/>
          <p:cNvCxnSpPr/>
          <p:nvPr/>
        </p:nvCxnSpPr>
        <p:spPr>
          <a:xfrm>
            <a:off x="11057682"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a divisoria_3">
  <p:cSld name="Diapositiva divisoria_3">
    <p:spTree>
      <p:nvGrpSpPr>
        <p:cNvPr id="1" name="Shape 142"/>
        <p:cNvGrpSpPr/>
        <p:nvPr/>
      </p:nvGrpSpPr>
      <p:grpSpPr>
        <a:xfrm>
          <a:off x="0" y="0"/>
          <a:ext cx="0" cy="0"/>
          <a:chOff x="0" y="0"/>
          <a:chExt cx="0" cy="0"/>
        </a:xfrm>
      </p:grpSpPr>
      <p:sp>
        <p:nvSpPr>
          <p:cNvPr id="143" name="Google Shape;143;p32"/>
          <p:cNvSpPr>
            <a:spLocks noGrp="1"/>
          </p:cNvSpPr>
          <p:nvPr>
            <p:ph type="pic" idx="2"/>
          </p:nvPr>
        </p:nvSpPr>
        <p:spPr>
          <a:xfrm>
            <a:off x="0" y="1928264"/>
            <a:ext cx="5822209" cy="4427316"/>
          </a:xfrm>
          <a:prstGeom prst="rect">
            <a:avLst/>
          </a:prstGeom>
          <a:solidFill>
            <a:srgbClr val="012F62"/>
          </a:solidFill>
          <a:ln>
            <a:noFill/>
          </a:ln>
        </p:spPr>
      </p:sp>
      <p:sp>
        <p:nvSpPr>
          <p:cNvPr id="144" name="Google Shape;144;p32"/>
          <p:cNvSpPr txBox="1">
            <a:spLocks noGrp="1"/>
          </p:cNvSpPr>
          <p:nvPr>
            <p:ph type="body" idx="1"/>
          </p:nvPr>
        </p:nvSpPr>
        <p:spPr>
          <a:xfrm>
            <a:off x="6487905" y="4498670"/>
            <a:ext cx="4179375" cy="356462"/>
          </a:xfrm>
          <a:prstGeom prst="rect">
            <a:avLst/>
          </a:prstGeom>
          <a:noFill/>
          <a:ln>
            <a:noFill/>
          </a:ln>
        </p:spPr>
        <p:txBody>
          <a:bodyPr spcFirstLastPara="1" wrap="square" lIns="0" tIns="45700" rIns="0" bIns="45700" anchor="t" anchorCtr="0">
            <a:normAutofit/>
          </a:bodyPr>
          <a:lstStyle>
            <a:lvl1pPr marL="457200" lvl="0" indent="-228600" algn="r">
              <a:lnSpc>
                <a:spcPct val="90000"/>
              </a:lnSpc>
              <a:spcBef>
                <a:spcPts val="1000"/>
              </a:spcBef>
              <a:spcAft>
                <a:spcPts val="0"/>
              </a:spcAft>
              <a:buClr>
                <a:schemeClr val="dk1"/>
              </a:buClr>
              <a:buSzPts val="1800"/>
              <a:buNone/>
              <a:defRPr sz="1800" b="1" i="0" cap="none">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5" name="Google Shape;145;p32"/>
          <p:cNvSpPr txBox="1">
            <a:spLocks noGrp="1"/>
          </p:cNvSpPr>
          <p:nvPr>
            <p:ph type="ctrTitle"/>
          </p:nvPr>
        </p:nvSpPr>
        <p:spPr>
          <a:xfrm>
            <a:off x="6487905" y="1928264"/>
            <a:ext cx="4179376" cy="2387600"/>
          </a:xfrm>
          <a:prstGeom prst="rect">
            <a:avLst/>
          </a:prstGeom>
          <a:noFill/>
          <a:ln>
            <a:noFill/>
          </a:ln>
        </p:spPr>
        <p:txBody>
          <a:bodyPr spcFirstLastPara="1" wrap="square" lIns="0" tIns="45700" rIns="0" bIns="45700" anchor="b" anchorCtr="0">
            <a:normAutofit/>
          </a:bodyPr>
          <a:lstStyle>
            <a:lvl1pPr lvl="0" algn="r">
              <a:lnSpc>
                <a:spcPct val="90000"/>
              </a:lnSpc>
              <a:spcBef>
                <a:spcPts val="0"/>
              </a:spcBef>
              <a:spcAft>
                <a:spcPts val="0"/>
              </a:spcAft>
              <a:buClr>
                <a:srgbClr val="024793"/>
              </a:buClr>
              <a:buSzPts val="4800"/>
              <a:buFont typeface="Arial"/>
              <a:buNone/>
              <a:defRPr sz="48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6" name="Google Shape;146;p32"/>
          <p:cNvCxnSpPr/>
          <p:nvPr/>
        </p:nvCxnSpPr>
        <p:spPr>
          <a:xfrm>
            <a:off x="0" y="1405468"/>
            <a:ext cx="12192000" cy="0"/>
          </a:xfrm>
          <a:prstGeom prst="straightConnector1">
            <a:avLst/>
          </a:prstGeom>
          <a:noFill/>
          <a:ln w="12700" cap="flat" cmpd="sng">
            <a:solidFill>
              <a:srgbClr val="262626"/>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a divisoria_5">
  <p:cSld name="Diapositiva divisoria_5">
    <p:spTree>
      <p:nvGrpSpPr>
        <p:cNvPr id="1" name="Shape 147"/>
        <p:cNvGrpSpPr/>
        <p:nvPr/>
      </p:nvGrpSpPr>
      <p:grpSpPr>
        <a:xfrm>
          <a:off x="0" y="0"/>
          <a:ext cx="0" cy="0"/>
          <a:chOff x="0" y="0"/>
          <a:chExt cx="0" cy="0"/>
        </a:xfrm>
      </p:grpSpPr>
      <p:pic>
        <p:nvPicPr>
          <p:cNvPr id="148" name="Google Shape;148;p33" descr="Mujer usando tableta "/>
          <p:cNvPicPr preferRelativeResize="0"/>
          <p:nvPr/>
        </p:nvPicPr>
        <p:blipFill rotWithShape="1">
          <a:blip r:embed="rId2">
            <a:alphaModFix amt="35000"/>
          </a:blip>
          <a:srcRect/>
          <a:stretch/>
        </p:blipFill>
        <p:spPr>
          <a:xfrm>
            <a:off x="0" y="0"/>
            <a:ext cx="12192001" cy="6858000"/>
          </a:xfrm>
          <a:prstGeom prst="rect">
            <a:avLst/>
          </a:prstGeom>
          <a:solidFill>
            <a:schemeClr val="dk1"/>
          </a:solidFill>
          <a:ln>
            <a:noFill/>
          </a:ln>
        </p:spPr>
      </p:pic>
      <p:sp>
        <p:nvSpPr>
          <p:cNvPr id="149" name="Google Shape;149;p33"/>
          <p:cNvSpPr>
            <a:spLocks noGrp="1"/>
          </p:cNvSpPr>
          <p:nvPr>
            <p:ph type="pic" idx="2"/>
          </p:nvPr>
        </p:nvSpPr>
        <p:spPr>
          <a:xfrm>
            <a:off x="1" y="-1"/>
            <a:ext cx="12192000" cy="6857999"/>
          </a:xfrm>
          <a:prstGeom prst="rect">
            <a:avLst/>
          </a:prstGeom>
          <a:solidFill>
            <a:srgbClr val="012F62"/>
          </a:solidFill>
          <a:ln>
            <a:noFill/>
          </a:ln>
        </p:spPr>
      </p:sp>
      <p:sp>
        <p:nvSpPr>
          <p:cNvPr id="150" name="Google Shape;150;p33"/>
          <p:cNvSpPr txBox="1">
            <a:spLocks noGrp="1"/>
          </p:cNvSpPr>
          <p:nvPr>
            <p:ph type="body" idx="1"/>
          </p:nvPr>
        </p:nvSpPr>
        <p:spPr>
          <a:xfrm>
            <a:off x="1524000" y="5286196"/>
            <a:ext cx="4179375" cy="356462"/>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1800"/>
              <a:buNone/>
              <a:defRPr sz="1800" b="1" i="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1" name="Google Shape;151;p33"/>
          <p:cNvSpPr txBox="1">
            <a:spLocks noGrp="1"/>
          </p:cNvSpPr>
          <p:nvPr>
            <p:ph type="ctrTitle"/>
          </p:nvPr>
        </p:nvSpPr>
        <p:spPr>
          <a:xfrm>
            <a:off x="1524000" y="2715790"/>
            <a:ext cx="4179376"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Arial"/>
              <a:buNone/>
              <a:defRPr sz="48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2" name="Google Shape;152;p33"/>
          <p:cNvCxnSpPr/>
          <p:nvPr/>
        </p:nvCxnSpPr>
        <p:spPr>
          <a:xfrm>
            <a:off x="0" y="5992966"/>
            <a:ext cx="121920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leyenda_2">
  <p:cSld name="Contenido con leyenda_2">
    <p:spTree>
      <p:nvGrpSpPr>
        <p:cNvPr id="1" name="Shape 153"/>
        <p:cNvGrpSpPr/>
        <p:nvPr/>
      </p:nvGrpSpPr>
      <p:grpSpPr>
        <a:xfrm>
          <a:off x="0" y="0"/>
          <a:ext cx="0" cy="0"/>
          <a:chOff x="0" y="0"/>
          <a:chExt cx="0" cy="0"/>
        </a:xfrm>
      </p:grpSpPr>
      <p:sp>
        <p:nvSpPr>
          <p:cNvPr id="154" name="Google Shape;154;p34"/>
          <p:cNvSpPr>
            <a:spLocks noGrp="1"/>
          </p:cNvSpPr>
          <p:nvPr>
            <p:ph type="pic" idx="2"/>
          </p:nvPr>
        </p:nvSpPr>
        <p:spPr>
          <a:xfrm>
            <a:off x="0" y="3482977"/>
            <a:ext cx="10668000" cy="3375025"/>
          </a:xfrm>
          <a:prstGeom prst="rect">
            <a:avLst/>
          </a:prstGeom>
          <a:solidFill>
            <a:srgbClr val="012F62"/>
          </a:solidFill>
          <a:ln>
            <a:noFill/>
          </a:ln>
        </p:spPr>
      </p:sp>
      <p:sp>
        <p:nvSpPr>
          <p:cNvPr id="155" name="Google Shape;155;p34"/>
          <p:cNvSpPr txBox="1">
            <a:spLocks noGrp="1"/>
          </p:cNvSpPr>
          <p:nvPr>
            <p:ph type="body" idx="1"/>
          </p:nvPr>
        </p:nvSpPr>
        <p:spPr>
          <a:xfrm>
            <a:off x="5635662" y="339644"/>
            <a:ext cx="5014993" cy="2806511"/>
          </a:xfrm>
          <a:prstGeom prst="rect">
            <a:avLst/>
          </a:prstGeom>
          <a:noFill/>
          <a:ln>
            <a:noFill/>
          </a:ln>
        </p:spPr>
        <p:txBody>
          <a:bodyPr spcFirstLastPara="1" wrap="square" lIns="91425" tIns="45700" rIns="91425" bIns="45700" anchor="ctr" anchorCtr="0">
            <a:normAutofit/>
          </a:bodyPr>
          <a:lstStyle>
            <a:lvl1pPr marL="457200" lvl="0" indent="-330200" algn="l">
              <a:lnSpc>
                <a:spcPct val="9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4"/>
          <p:cNvSpPr txBox="1">
            <a:spLocks noGrp="1"/>
          </p:cNvSpPr>
          <p:nvPr>
            <p:ph type="ctrTitle"/>
          </p:nvPr>
        </p:nvSpPr>
        <p:spPr>
          <a:xfrm>
            <a:off x="820856" y="339644"/>
            <a:ext cx="4179376" cy="2806512"/>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024793"/>
              </a:buClr>
              <a:buSzPts val="4800"/>
              <a:buFont typeface="Arial"/>
              <a:buNone/>
              <a:defRPr sz="48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7" name="Google Shape;157;p34"/>
          <p:cNvCxnSpPr/>
          <p:nvPr/>
        </p:nvCxnSpPr>
        <p:spPr>
          <a:xfrm>
            <a:off x="11057682"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contenido_1">
  <p:cSld name="Título y contenido_1">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24" name="Google Shape;24;p17"/>
          <p:cNvSpPr txBox="1">
            <a:spLocks noGrp="1"/>
          </p:cNvSpPr>
          <p:nvPr>
            <p:ph type="ctrTitle"/>
          </p:nvPr>
        </p:nvSpPr>
        <p:spPr>
          <a:xfrm>
            <a:off x="1627321" y="339645"/>
            <a:ext cx="10134369"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1627322" y="1507066"/>
            <a:ext cx="10134371" cy="48492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17"/>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27" name="Google Shape;27;p17"/>
          <p:cNvCxnSpPr/>
          <p:nvPr/>
        </p:nvCxnSpPr>
        <p:spPr>
          <a:xfrm>
            <a:off x="1134319"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leyenda_3">
  <p:cSld name="Contenido con leyenda_3">
    <p:spTree>
      <p:nvGrpSpPr>
        <p:cNvPr id="1" name="Shape 158"/>
        <p:cNvGrpSpPr/>
        <p:nvPr/>
      </p:nvGrpSpPr>
      <p:grpSpPr>
        <a:xfrm>
          <a:off x="0" y="0"/>
          <a:ext cx="0" cy="0"/>
          <a:chOff x="0" y="0"/>
          <a:chExt cx="0" cy="0"/>
        </a:xfrm>
      </p:grpSpPr>
      <p:sp>
        <p:nvSpPr>
          <p:cNvPr id="159" name="Google Shape;159;p35"/>
          <p:cNvSpPr>
            <a:spLocks noGrp="1"/>
          </p:cNvSpPr>
          <p:nvPr>
            <p:ph type="pic" idx="2"/>
          </p:nvPr>
        </p:nvSpPr>
        <p:spPr>
          <a:xfrm>
            <a:off x="608843" y="3482977"/>
            <a:ext cx="10961177" cy="3375025"/>
          </a:xfrm>
          <a:prstGeom prst="rect">
            <a:avLst/>
          </a:prstGeom>
          <a:solidFill>
            <a:srgbClr val="012F62"/>
          </a:solidFill>
          <a:ln>
            <a:noFill/>
          </a:ln>
        </p:spPr>
      </p:sp>
      <p:cxnSp>
        <p:nvCxnSpPr>
          <p:cNvPr id="160" name="Google Shape;160;p35"/>
          <p:cNvCxnSpPr/>
          <p:nvPr/>
        </p:nvCxnSpPr>
        <p:spPr>
          <a:xfrm>
            <a:off x="0" y="421214"/>
            <a:ext cx="12192000" cy="0"/>
          </a:xfrm>
          <a:prstGeom prst="straightConnector1">
            <a:avLst/>
          </a:prstGeom>
          <a:noFill/>
          <a:ln w="12700" cap="flat" cmpd="sng">
            <a:solidFill>
              <a:srgbClr val="262626"/>
            </a:solidFill>
            <a:prstDash val="solid"/>
            <a:miter lim="800000"/>
            <a:headEnd type="none" w="sm" len="sm"/>
            <a:tailEnd type="none" w="sm" len="sm"/>
          </a:ln>
        </p:spPr>
      </p:cxnSp>
      <p:sp>
        <p:nvSpPr>
          <p:cNvPr id="161" name="Google Shape;161;p35"/>
          <p:cNvSpPr txBox="1">
            <a:spLocks noGrp="1"/>
          </p:cNvSpPr>
          <p:nvPr>
            <p:ph type="body" idx="1"/>
          </p:nvPr>
        </p:nvSpPr>
        <p:spPr>
          <a:xfrm>
            <a:off x="5567465" y="568512"/>
            <a:ext cx="6002556" cy="2806511"/>
          </a:xfrm>
          <a:prstGeom prst="rect">
            <a:avLst/>
          </a:prstGeom>
          <a:noFill/>
          <a:ln>
            <a:noFill/>
          </a:ln>
        </p:spPr>
        <p:txBody>
          <a:bodyPr spcFirstLastPara="1" wrap="square" lIns="91425" tIns="45700" rIns="91425" bIns="45700" anchor="ctr" anchorCtr="0">
            <a:normAutofit/>
          </a:bodyPr>
          <a:lstStyle>
            <a:lvl1pPr marL="457200" lvl="0" indent="-330200" algn="l">
              <a:lnSpc>
                <a:spcPct val="9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5"/>
          <p:cNvSpPr txBox="1">
            <a:spLocks noGrp="1"/>
          </p:cNvSpPr>
          <p:nvPr>
            <p:ph type="ctrTitle"/>
          </p:nvPr>
        </p:nvSpPr>
        <p:spPr>
          <a:xfrm>
            <a:off x="608844" y="568512"/>
            <a:ext cx="4179376" cy="2806512"/>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024793"/>
              </a:buClr>
              <a:buSzPts val="4800"/>
              <a:buFont typeface="Arial"/>
              <a:buNone/>
              <a:defRPr sz="48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ido con leyenda_4">
  <p:cSld name="Contenido con leyenda_4">
    <p:spTree>
      <p:nvGrpSpPr>
        <p:cNvPr id="1" name="Shape 163"/>
        <p:cNvGrpSpPr/>
        <p:nvPr/>
      </p:nvGrpSpPr>
      <p:grpSpPr>
        <a:xfrm>
          <a:off x="0" y="0"/>
          <a:ext cx="0" cy="0"/>
          <a:chOff x="0" y="0"/>
          <a:chExt cx="0" cy="0"/>
        </a:xfrm>
      </p:grpSpPr>
      <p:sp>
        <p:nvSpPr>
          <p:cNvPr id="164" name="Google Shape;164;p36"/>
          <p:cNvSpPr>
            <a:spLocks noGrp="1"/>
          </p:cNvSpPr>
          <p:nvPr>
            <p:ph type="pic" idx="2"/>
          </p:nvPr>
        </p:nvSpPr>
        <p:spPr>
          <a:xfrm>
            <a:off x="0" y="3482977"/>
            <a:ext cx="12192000" cy="3375025"/>
          </a:xfrm>
          <a:prstGeom prst="rect">
            <a:avLst/>
          </a:prstGeom>
          <a:solidFill>
            <a:srgbClr val="012F62"/>
          </a:solidFill>
          <a:ln>
            <a:noFill/>
          </a:ln>
        </p:spPr>
      </p:sp>
      <p:cxnSp>
        <p:nvCxnSpPr>
          <p:cNvPr id="165" name="Google Shape;165;p36"/>
          <p:cNvCxnSpPr/>
          <p:nvPr/>
        </p:nvCxnSpPr>
        <p:spPr>
          <a:xfrm>
            <a:off x="4961621" y="339644"/>
            <a:ext cx="0" cy="2806512"/>
          </a:xfrm>
          <a:prstGeom prst="straightConnector1">
            <a:avLst/>
          </a:prstGeom>
          <a:noFill/>
          <a:ln w="12700" cap="flat" cmpd="sng">
            <a:solidFill>
              <a:srgbClr val="262626"/>
            </a:solidFill>
            <a:prstDash val="solid"/>
            <a:miter lim="800000"/>
            <a:headEnd type="none" w="sm" len="sm"/>
            <a:tailEnd type="none" w="sm" len="sm"/>
          </a:ln>
        </p:spPr>
      </p:cxnSp>
      <p:sp>
        <p:nvSpPr>
          <p:cNvPr id="166" name="Google Shape;166;p36"/>
          <p:cNvSpPr txBox="1">
            <a:spLocks noGrp="1"/>
          </p:cNvSpPr>
          <p:nvPr>
            <p:ph type="body" idx="1"/>
          </p:nvPr>
        </p:nvSpPr>
        <p:spPr>
          <a:xfrm>
            <a:off x="5351244" y="339644"/>
            <a:ext cx="6002556" cy="2806511"/>
          </a:xfrm>
          <a:prstGeom prst="rect">
            <a:avLst/>
          </a:prstGeom>
          <a:noFill/>
          <a:ln>
            <a:noFill/>
          </a:ln>
        </p:spPr>
        <p:txBody>
          <a:bodyPr spcFirstLastPara="1" wrap="square" lIns="91425" tIns="45700" rIns="91425" bIns="45700" anchor="ctr" anchorCtr="0">
            <a:normAutofit/>
          </a:bodyPr>
          <a:lstStyle>
            <a:lvl1pPr marL="457200" lvl="0" indent="-330200" algn="l">
              <a:lnSpc>
                <a:spcPct val="9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6"/>
          <p:cNvSpPr txBox="1">
            <a:spLocks noGrp="1"/>
          </p:cNvSpPr>
          <p:nvPr>
            <p:ph type="ctrTitle"/>
          </p:nvPr>
        </p:nvSpPr>
        <p:spPr>
          <a:xfrm>
            <a:off x="392623" y="339644"/>
            <a:ext cx="4179376" cy="2806512"/>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024793"/>
              </a:buClr>
              <a:buSzPts val="4800"/>
              <a:buFont typeface="Arial"/>
              <a:buNone/>
              <a:defRPr sz="48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ido con leyenda_5">
  <p:cSld name="Contenido con leyenda_5">
    <p:spTree>
      <p:nvGrpSpPr>
        <p:cNvPr id="1" name="Shape 168"/>
        <p:cNvGrpSpPr/>
        <p:nvPr/>
      </p:nvGrpSpPr>
      <p:grpSpPr>
        <a:xfrm>
          <a:off x="0" y="0"/>
          <a:ext cx="0" cy="0"/>
          <a:chOff x="0" y="0"/>
          <a:chExt cx="0" cy="0"/>
        </a:xfrm>
      </p:grpSpPr>
      <p:sp>
        <p:nvSpPr>
          <p:cNvPr id="169" name="Google Shape;169;p37"/>
          <p:cNvSpPr>
            <a:spLocks noGrp="1"/>
          </p:cNvSpPr>
          <p:nvPr>
            <p:ph type="pic" idx="2"/>
          </p:nvPr>
        </p:nvSpPr>
        <p:spPr>
          <a:xfrm>
            <a:off x="0" y="3482977"/>
            <a:ext cx="12192000" cy="3375025"/>
          </a:xfrm>
          <a:prstGeom prst="rect">
            <a:avLst/>
          </a:prstGeom>
          <a:solidFill>
            <a:srgbClr val="012F62"/>
          </a:solidFill>
          <a:ln>
            <a:noFill/>
          </a:ln>
        </p:spPr>
      </p:sp>
      <p:sp>
        <p:nvSpPr>
          <p:cNvPr id="170" name="Google Shape;170;p37"/>
          <p:cNvSpPr txBox="1">
            <a:spLocks noGrp="1"/>
          </p:cNvSpPr>
          <p:nvPr>
            <p:ph type="body" idx="1"/>
          </p:nvPr>
        </p:nvSpPr>
        <p:spPr>
          <a:xfrm>
            <a:off x="5351244" y="568512"/>
            <a:ext cx="6002556" cy="2806511"/>
          </a:xfrm>
          <a:prstGeom prst="rect">
            <a:avLst/>
          </a:prstGeom>
          <a:noFill/>
          <a:ln>
            <a:noFill/>
          </a:ln>
        </p:spPr>
        <p:txBody>
          <a:bodyPr spcFirstLastPara="1" wrap="square" lIns="91425" tIns="45700" rIns="91425" bIns="45700" anchor="ctr" anchorCtr="0">
            <a:normAutofit/>
          </a:bodyPr>
          <a:lstStyle>
            <a:lvl1pPr marL="457200" lvl="0" indent="-330200" algn="l">
              <a:lnSpc>
                <a:spcPct val="9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7"/>
          <p:cNvSpPr txBox="1">
            <a:spLocks noGrp="1"/>
          </p:cNvSpPr>
          <p:nvPr>
            <p:ph type="ctrTitle"/>
          </p:nvPr>
        </p:nvSpPr>
        <p:spPr>
          <a:xfrm>
            <a:off x="392623" y="568512"/>
            <a:ext cx="4179376" cy="2806512"/>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024793"/>
              </a:buClr>
              <a:buSzPts val="4800"/>
              <a:buFont typeface="Arial"/>
              <a:buNone/>
              <a:defRPr sz="48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2" name="Google Shape;172;p37"/>
          <p:cNvCxnSpPr/>
          <p:nvPr/>
        </p:nvCxnSpPr>
        <p:spPr>
          <a:xfrm>
            <a:off x="0" y="5992966"/>
            <a:ext cx="121920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ación_1">
  <p:cSld name="Comparación_1">
    <p:spTree>
      <p:nvGrpSpPr>
        <p:cNvPr id="1" name="Shape 173"/>
        <p:cNvGrpSpPr/>
        <p:nvPr/>
      </p:nvGrpSpPr>
      <p:grpSpPr>
        <a:xfrm>
          <a:off x="0" y="0"/>
          <a:ext cx="0" cy="0"/>
          <a:chOff x="0" y="0"/>
          <a:chExt cx="0" cy="0"/>
        </a:xfrm>
      </p:grpSpPr>
      <p:sp>
        <p:nvSpPr>
          <p:cNvPr id="174" name="Google Shape;1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77" name="Google Shape;177;p38"/>
          <p:cNvSpPr txBox="1">
            <a:spLocks noGrp="1"/>
          </p:cNvSpPr>
          <p:nvPr>
            <p:ph type="ctrTitle"/>
          </p:nvPr>
        </p:nvSpPr>
        <p:spPr>
          <a:xfrm>
            <a:off x="1627321" y="339645"/>
            <a:ext cx="10134369"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8" name="Google Shape;178;p38"/>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179" name="Google Shape;179;p38"/>
          <p:cNvCxnSpPr/>
          <p:nvPr/>
        </p:nvCxnSpPr>
        <p:spPr>
          <a:xfrm>
            <a:off x="1134319" y="0"/>
            <a:ext cx="0" cy="6858000"/>
          </a:xfrm>
          <a:prstGeom prst="straightConnector1">
            <a:avLst/>
          </a:prstGeom>
          <a:noFill/>
          <a:ln w="12700" cap="flat" cmpd="sng">
            <a:solidFill>
              <a:schemeClr val="dk1"/>
            </a:solidFill>
            <a:prstDash val="solid"/>
            <a:miter lim="800000"/>
            <a:headEnd type="none" w="sm" len="sm"/>
            <a:tailEnd type="none" w="sm" len="sm"/>
          </a:ln>
        </p:spPr>
      </p:cxnSp>
      <p:sp>
        <p:nvSpPr>
          <p:cNvPr id="180" name="Google Shape;180;p38"/>
          <p:cNvSpPr txBox="1">
            <a:spLocks noGrp="1"/>
          </p:cNvSpPr>
          <p:nvPr>
            <p:ph type="body" idx="1"/>
          </p:nvPr>
        </p:nvSpPr>
        <p:spPr>
          <a:xfrm>
            <a:off x="1627321" y="2330824"/>
            <a:ext cx="4693727" cy="3846139"/>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38"/>
          <p:cNvSpPr txBox="1">
            <a:spLocks noGrp="1"/>
          </p:cNvSpPr>
          <p:nvPr>
            <p:ph type="body" idx="2"/>
          </p:nvPr>
        </p:nvSpPr>
        <p:spPr>
          <a:xfrm>
            <a:off x="7067963" y="2330824"/>
            <a:ext cx="4693727" cy="3846139"/>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38"/>
          <p:cNvSpPr txBox="1">
            <a:spLocks noGrp="1"/>
          </p:cNvSpPr>
          <p:nvPr>
            <p:ph type="body" idx="3"/>
          </p:nvPr>
        </p:nvSpPr>
        <p:spPr>
          <a:xfrm>
            <a:off x="1627322" y="1468740"/>
            <a:ext cx="467215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38"/>
          <p:cNvSpPr txBox="1">
            <a:spLocks noGrp="1"/>
          </p:cNvSpPr>
          <p:nvPr>
            <p:ph type="body" idx="4"/>
          </p:nvPr>
        </p:nvSpPr>
        <p:spPr>
          <a:xfrm>
            <a:off x="7067963" y="1468740"/>
            <a:ext cx="469516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ación_2">
  <p:cSld name="Comparación_2">
    <p:spTree>
      <p:nvGrpSpPr>
        <p:cNvPr id="1" name="Shape 184"/>
        <p:cNvGrpSpPr/>
        <p:nvPr/>
      </p:nvGrpSpPr>
      <p:grpSpPr>
        <a:xfrm>
          <a:off x="0" y="0"/>
          <a:ext cx="0" cy="0"/>
          <a:chOff x="0" y="0"/>
          <a:chExt cx="0" cy="0"/>
        </a:xfrm>
      </p:grpSpPr>
      <p:sp>
        <p:nvSpPr>
          <p:cNvPr id="185" name="Google Shape;18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88" name="Google Shape;188;p39"/>
          <p:cNvSpPr txBox="1">
            <a:spLocks noGrp="1"/>
          </p:cNvSpPr>
          <p:nvPr>
            <p:ph type="ctrTitle"/>
          </p:nvPr>
        </p:nvSpPr>
        <p:spPr>
          <a:xfrm>
            <a:off x="392623" y="339645"/>
            <a:ext cx="10134369"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9" name="Google Shape;189;p39"/>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sp>
        <p:nvSpPr>
          <p:cNvPr id="190" name="Google Shape;190;p39"/>
          <p:cNvSpPr txBox="1">
            <a:spLocks noGrp="1"/>
          </p:cNvSpPr>
          <p:nvPr>
            <p:ph type="body" idx="1"/>
          </p:nvPr>
        </p:nvSpPr>
        <p:spPr>
          <a:xfrm>
            <a:off x="392623" y="2330824"/>
            <a:ext cx="4693727" cy="3846139"/>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9"/>
          <p:cNvSpPr txBox="1">
            <a:spLocks noGrp="1"/>
          </p:cNvSpPr>
          <p:nvPr>
            <p:ph type="body" idx="2"/>
          </p:nvPr>
        </p:nvSpPr>
        <p:spPr>
          <a:xfrm>
            <a:off x="5833265" y="2330824"/>
            <a:ext cx="4693727" cy="3846139"/>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9"/>
          <p:cNvSpPr txBox="1">
            <a:spLocks noGrp="1"/>
          </p:cNvSpPr>
          <p:nvPr>
            <p:ph type="body" idx="3"/>
          </p:nvPr>
        </p:nvSpPr>
        <p:spPr>
          <a:xfrm>
            <a:off x="392624" y="1468740"/>
            <a:ext cx="467215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39"/>
          <p:cNvSpPr txBox="1">
            <a:spLocks noGrp="1"/>
          </p:cNvSpPr>
          <p:nvPr>
            <p:ph type="body" idx="4"/>
          </p:nvPr>
        </p:nvSpPr>
        <p:spPr>
          <a:xfrm>
            <a:off x="5833265" y="1468740"/>
            <a:ext cx="469516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94" name="Google Shape;194;p39"/>
          <p:cNvCxnSpPr/>
          <p:nvPr/>
        </p:nvCxnSpPr>
        <p:spPr>
          <a:xfrm>
            <a:off x="11057682"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ación_3">
  <p:cSld name="Comparación_3">
    <p:spTree>
      <p:nvGrpSpPr>
        <p:cNvPr id="1" name="Shape 195"/>
        <p:cNvGrpSpPr/>
        <p:nvPr/>
      </p:nvGrpSpPr>
      <p:grpSpPr>
        <a:xfrm>
          <a:off x="0" y="0"/>
          <a:ext cx="0" cy="0"/>
          <a:chOff x="0" y="0"/>
          <a:chExt cx="0" cy="0"/>
        </a:xfrm>
      </p:grpSpPr>
      <p:sp>
        <p:nvSpPr>
          <p:cNvPr id="196" name="Google Shape;19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99" name="Google Shape;199;p40"/>
          <p:cNvSpPr txBox="1">
            <a:spLocks noGrp="1"/>
          </p:cNvSpPr>
          <p:nvPr>
            <p:ph type="ctrTitle"/>
          </p:nvPr>
        </p:nvSpPr>
        <p:spPr>
          <a:xfrm>
            <a:off x="392623" y="339645"/>
            <a:ext cx="11369068"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40"/>
          <p:cNvSpPr txBox="1">
            <a:spLocks noGrp="1"/>
          </p:cNvSpPr>
          <p:nvPr>
            <p:ph type="body" idx="1"/>
          </p:nvPr>
        </p:nvSpPr>
        <p:spPr>
          <a:xfrm>
            <a:off x="392623" y="2330824"/>
            <a:ext cx="5181600" cy="3846139"/>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40"/>
          <p:cNvSpPr txBox="1">
            <a:spLocks noGrp="1"/>
          </p:cNvSpPr>
          <p:nvPr>
            <p:ph type="body" idx="2"/>
          </p:nvPr>
        </p:nvSpPr>
        <p:spPr>
          <a:xfrm>
            <a:off x="6172200" y="2330824"/>
            <a:ext cx="5181600" cy="3846139"/>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10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40"/>
          <p:cNvSpPr txBox="1">
            <a:spLocks noGrp="1"/>
          </p:cNvSpPr>
          <p:nvPr>
            <p:ph type="body" idx="3"/>
          </p:nvPr>
        </p:nvSpPr>
        <p:spPr>
          <a:xfrm>
            <a:off x="392623" y="146874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3" name="Google Shape;203;p40"/>
          <p:cNvSpPr txBox="1">
            <a:spLocks noGrp="1"/>
          </p:cNvSpPr>
          <p:nvPr>
            <p:ph type="body" idx="4"/>
          </p:nvPr>
        </p:nvSpPr>
        <p:spPr>
          <a:xfrm>
            <a:off x="6172200" y="146874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04" name="Google Shape;204;p40"/>
          <p:cNvCxnSpPr/>
          <p:nvPr/>
        </p:nvCxnSpPr>
        <p:spPr>
          <a:xfrm>
            <a:off x="392623" y="1405468"/>
            <a:ext cx="11369068" cy="0"/>
          </a:xfrm>
          <a:prstGeom prst="straightConnector1">
            <a:avLst/>
          </a:prstGeom>
          <a:noFill/>
          <a:ln w="12700" cap="flat" cmpd="sng">
            <a:solidFill>
              <a:srgbClr val="262626"/>
            </a:solidFill>
            <a:prstDash val="solid"/>
            <a:miter lim="800000"/>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ación_5">
  <p:cSld name="Comparación_5">
    <p:spTree>
      <p:nvGrpSpPr>
        <p:cNvPr id="1" name="Shape 205"/>
        <p:cNvGrpSpPr/>
        <p:nvPr/>
      </p:nvGrpSpPr>
      <p:grpSpPr>
        <a:xfrm>
          <a:off x="0" y="0"/>
          <a:ext cx="0" cy="0"/>
          <a:chOff x="0" y="0"/>
          <a:chExt cx="0" cy="0"/>
        </a:xfrm>
      </p:grpSpPr>
      <p:sp>
        <p:nvSpPr>
          <p:cNvPr id="206" name="Google Shape;206;p41"/>
          <p:cNvSpPr>
            <a:spLocks noGrp="1"/>
          </p:cNvSpPr>
          <p:nvPr>
            <p:ph type="pic" idx="2"/>
          </p:nvPr>
        </p:nvSpPr>
        <p:spPr>
          <a:xfrm>
            <a:off x="1" y="-1"/>
            <a:ext cx="12192000" cy="6857999"/>
          </a:xfrm>
          <a:prstGeom prst="rect">
            <a:avLst/>
          </a:prstGeom>
          <a:solidFill>
            <a:srgbClr val="012F62"/>
          </a:solidFill>
          <a:ln>
            <a:noFill/>
          </a:ln>
        </p:spPr>
      </p:sp>
      <p:cxnSp>
        <p:nvCxnSpPr>
          <p:cNvPr id="207" name="Google Shape;207;p41"/>
          <p:cNvCxnSpPr/>
          <p:nvPr/>
        </p:nvCxnSpPr>
        <p:spPr>
          <a:xfrm>
            <a:off x="0" y="5992966"/>
            <a:ext cx="12192000" cy="0"/>
          </a:xfrm>
          <a:prstGeom prst="straightConnector1">
            <a:avLst/>
          </a:prstGeom>
          <a:noFill/>
          <a:ln w="12700" cap="flat" cmpd="sng">
            <a:solidFill>
              <a:schemeClr val="lt1"/>
            </a:solidFill>
            <a:prstDash val="solid"/>
            <a:miter lim="800000"/>
            <a:headEnd type="none" w="sm" len="sm"/>
            <a:tailEnd type="none" w="sm" len="sm"/>
          </a:ln>
        </p:spPr>
      </p:cxnSp>
      <p:sp>
        <p:nvSpPr>
          <p:cNvPr id="208" name="Google Shape;20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211" name="Google Shape;211;p41"/>
          <p:cNvSpPr txBox="1">
            <a:spLocks noGrp="1"/>
          </p:cNvSpPr>
          <p:nvPr>
            <p:ph type="ctrTitle"/>
          </p:nvPr>
        </p:nvSpPr>
        <p:spPr>
          <a:xfrm>
            <a:off x="392623" y="339645"/>
            <a:ext cx="11369068"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500"/>
              <a:buFont typeface="Arial"/>
              <a:buNone/>
              <a:defRPr sz="45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41"/>
          <p:cNvSpPr txBox="1">
            <a:spLocks noGrp="1"/>
          </p:cNvSpPr>
          <p:nvPr>
            <p:ph type="body" idx="1"/>
          </p:nvPr>
        </p:nvSpPr>
        <p:spPr>
          <a:xfrm>
            <a:off x="392623" y="2330824"/>
            <a:ext cx="5181600" cy="3846139"/>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solidFill>
                  <a:schemeClr val="lt1"/>
                </a:solidFill>
                <a:latin typeface="Calibri"/>
                <a:ea typeface="Calibri"/>
                <a:cs typeface="Calibri"/>
                <a:sym typeface="Calibri"/>
              </a:defRPr>
            </a:lvl1pPr>
            <a:lvl2pPr marL="914400" lvl="1" indent="-330200" algn="l">
              <a:lnSpc>
                <a:spcPct val="100000"/>
              </a:lnSpc>
              <a:spcBef>
                <a:spcPts val="500"/>
              </a:spcBef>
              <a:spcAft>
                <a:spcPts val="0"/>
              </a:spcAft>
              <a:buClr>
                <a:schemeClr val="lt1"/>
              </a:buClr>
              <a:buSzPts val="1600"/>
              <a:buChar char="•"/>
              <a:defRPr sz="1600">
                <a:solidFill>
                  <a:schemeClr val="lt1"/>
                </a:solidFill>
                <a:latin typeface="Calibri"/>
                <a:ea typeface="Calibri"/>
                <a:cs typeface="Calibri"/>
                <a:sym typeface="Calibri"/>
              </a:defRPr>
            </a:lvl2pPr>
            <a:lvl3pPr marL="1371600" lvl="2" indent="-330200" algn="l">
              <a:lnSpc>
                <a:spcPct val="100000"/>
              </a:lnSpc>
              <a:spcBef>
                <a:spcPts val="500"/>
              </a:spcBef>
              <a:spcAft>
                <a:spcPts val="0"/>
              </a:spcAft>
              <a:buClr>
                <a:schemeClr val="lt1"/>
              </a:buClr>
              <a:buSzPts val="1600"/>
              <a:buChar char="•"/>
              <a:defRPr sz="1600">
                <a:solidFill>
                  <a:schemeClr val="lt1"/>
                </a:solidFill>
                <a:latin typeface="Calibri"/>
                <a:ea typeface="Calibri"/>
                <a:cs typeface="Calibri"/>
                <a:sym typeface="Calibri"/>
              </a:defRPr>
            </a:lvl3pPr>
            <a:lvl4pPr marL="1828800" lvl="3" indent="-330200" algn="l">
              <a:lnSpc>
                <a:spcPct val="100000"/>
              </a:lnSpc>
              <a:spcBef>
                <a:spcPts val="500"/>
              </a:spcBef>
              <a:spcAft>
                <a:spcPts val="0"/>
              </a:spcAft>
              <a:buClr>
                <a:schemeClr val="lt1"/>
              </a:buClr>
              <a:buSzPts val="1600"/>
              <a:buChar char="•"/>
              <a:defRPr sz="1600">
                <a:solidFill>
                  <a:schemeClr val="lt1"/>
                </a:solidFill>
                <a:latin typeface="Calibri"/>
                <a:ea typeface="Calibri"/>
                <a:cs typeface="Calibri"/>
                <a:sym typeface="Calibri"/>
              </a:defRPr>
            </a:lvl4pPr>
            <a:lvl5pPr marL="2286000" lvl="4" indent="-330200" algn="l">
              <a:lnSpc>
                <a:spcPct val="100000"/>
              </a:lnSpc>
              <a:spcBef>
                <a:spcPts val="500"/>
              </a:spcBef>
              <a:spcAft>
                <a:spcPts val="0"/>
              </a:spcAft>
              <a:buClr>
                <a:schemeClr val="lt1"/>
              </a:buClr>
              <a:buSzPts val="1600"/>
              <a:buChar char="•"/>
              <a:defRPr sz="16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41"/>
          <p:cNvSpPr txBox="1">
            <a:spLocks noGrp="1"/>
          </p:cNvSpPr>
          <p:nvPr>
            <p:ph type="body" idx="3"/>
          </p:nvPr>
        </p:nvSpPr>
        <p:spPr>
          <a:xfrm>
            <a:off x="6172200" y="2330824"/>
            <a:ext cx="5181600" cy="3846139"/>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solidFill>
                  <a:schemeClr val="lt1"/>
                </a:solidFill>
                <a:latin typeface="Calibri"/>
                <a:ea typeface="Calibri"/>
                <a:cs typeface="Calibri"/>
                <a:sym typeface="Calibri"/>
              </a:defRPr>
            </a:lvl1pPr>
            <a:lvl2pPr marL="914400" lvl="1" indent="-330200" algn="l">
              <a:lnSpc>
                <a:spcPct val="100000"/>
              </a:lnSpc>
              <a:spcBef>
                <a:spcPts val="500"/>
              </a:spcBef>
              <a:spcAft>
                <a:spcPts val="0"/>
              </a:spcAft>
              <a:buClr>
                <a:schemeClr val="lt1"/>
              </a:buClr>
              <a:buSzPts val="1600"/>
              <a:buChar char="•"/>
              <a:defRPr sz="1600">
                <a:solidFill>
                  <a:schemeClr val="lt1"/>
                </a:solidFill>
                <a:latin typeface="Calibri"/>
                <a:ea typeface="Calibri"/>
                <a:cs typeface="Calibri"/>
                <a:sym typeface="Calibri"/>
              </a:defRPr>
            </a:lvl2pPr>
            <a:lvl3pPr marL="1371600" lvl="2" indent="-330200" algn="l">
              <a:lnSpc>
                <a:spcPct val="100000"/>
              </a:lnSpc>
              <a:spcBef>
                <a:spcPts val="500"/>
              </a:spcBef>
              <a:spcAft>
                <a:spcPts val="0"/>
              </a:spcAft>
              <a:buClr>
                <a:schemeClr val="lt1"/>
              </a:buClr>
              <a:buSzPts val="1600"/>
              <a:buChar char="•"/>
              <a:defRPr sz="1600">
                <a:solidFill>
                  <a:schemeClr val="lt1"/>
                </a:solidFill>
                <a:latin typeface="Calibri"/>
                <a:ea typeface="Calibri"/>
                <a:cs typeface="Calibri"/>
                <a:sym typeface="Calibri"/>
              </a:defRPr>
            </a:lvl3pPr>
            <a:lvl4pPr marL="1828800" lvl="3" indent="-330200" algn="l">
              <a:lnSpc>
                <a:spcPct val="100000"/>
              </a:lnSpc>
              <a:spcBef>
                <a:spcPts val="500"/>
              </a:spcBef>
              <a:spcAft>
                <a:spcPts val="0"/>
              </a:spcAft>
              <a:buClr>
                <a:schemeClr val="lt1"/>
              </a:buClr>
              <a:buSzPts val="1600"/>
              <a:buChar char="•"/>
              <a:defRPr sz="1600">
                <a:solidFill>
                  <a:schemeClr val="lt1"/>
                </a:solidFill>
                <a:latin typeface="Calibri"/>
                <a:ea typeface="Calibri"/>
                <a:cs typeface="Calibri"/>
                <a:sym typeface="Calibri"/>
              </a:defRPr>
            </a:lvl4pPr>
            <a:lvl5pPr marL="2286000" lvl="4" indent="-330200" algn="l">
              <a:lnSpc>
                <a:spcPct val="100000"/>
              </a:lnSpc>
              <a:spcBef>
                <a:spcPts val="500"/>
              </a:spcBef>
              <a:spcAft>
                <a:spcPts val="0"/>
              </a:spcAft>
              <a:buClr>
                <a:schemeClr val="lt1"/>
              </a:buClr>
              <a:buSzPts val="1600"/>
              <a:buChar char="•"/>
              <a:defRPr sz="16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41"/>
          <p:cNvSpPr txBox="1">
            <a:spLocks noGrp="1"/>
          </p:cNvSpPr>
          <p:nvPr>
            <p:ph type="body" idx="4"/>
          </p:nvPr>
        </p:nvSpPr>
        <p:spPr>
          <a:xfrm>
            <a:off x="392623" y="146874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800"/>
              <a:buNone/>
              <a:defRPr sz="2800" b="1">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41"/>
          <p:cNvSpPr txBox="1">
            <a:spLocks noGrp="1"/>
          </p:cNvSpPr>
          <p:nvPr>
            <p:ph type="body" idx="5"/>
          </p:nvPr>
        </p:nvSpPr>
        <p:spPr>
          <a:xfrm>
            <a:off x="6172200" y="146874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800"/>
              <a:buNone/>
              <a:defRPr sz="2800" b="1">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16" name="Google Shape;216;p41"/>
          <p:cNvCxnSpPr/>
          <p:nvPr/>
        </p:nvCxnSpPr>
        <p:spPr>
          <a:xfrm>
            <a:off x="392623" y="1405468"/>
            <a:ext cx="11369068" cy="0"/>
          </a:xfrm>
          <a:prstGeom prst="straightConnector1">
            <a:avLst/>
          </a:prstGeom>
          <a:noFill/>
          <a:ln w="12700" cap="flat" cmpd="sng">
            <a:solidFill>
              <a:srgbClr val="262626"/>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n_2">
  <p:cSld name="Imagen_2">
    <p:spTree>
      <p:nvGrpSpPr>
        <p:cNvPr id="1" name="Shape 217"/>
        <p:cNvGrpSpPr/>
        <p:nvPr/>
      </p:nvGrpSpPr>
      <p:grpSpPr>
        <a:xfrm>
          <a:off x="0" y="0"/>
          <a:ext cx="0" cy="0"/>
          <a:chOff x="0" y="0"/>
          <a:chExt cx="0" cy="0"/>
        </a:xfrm>
      </p:grpSpPr>
      <p:sp>
        <p:nvSpPr>
          <p:cNvPr id="218" name="Google Shape;218;p42"/>
          <p:cNvSpPr>
            <a:spLocks noGrp="1"/>
          </p:cNvSpPr>
          <p:nvPr>
            <p:ph type="pic" idx="2"/>
          </p:nvPr>
        </p:nvSpPr>
        <p:spPr>
          <a:xfrm>
            <a:off x="392623" y="588936"/>
            <a:ext cx="11432584" cy="5976637"/>
          </a:xfrm>
          <a:prstGeom prst="rect">
            <a:avLst/>
          </a:prstGeom>
          <a:solidFill>
            <a:srgbClr val="012F62"/>
          </a:solidFill>
          <a:ln>
            <a:noFill/>
          </a:ln>
        </p:spPr>
      </p:sp>
      <p:cxnSp>
        <p:nvCxnSpPr>
          <p:cNvPr id="219" name="Google Shape;219;p42"/>
          <p:cNvCxnSpPr/>
          <p:nvPr/>
        </p:nvCxnSpPr>
        <p:spPr>
          <a:xfrm>
            <a:off x="0" y="292426"/>
            <a:ext cx="12192000" cy="0"/>
          </a:xfrm>
          <a:prstGeom prst="straightConnector1">
            <a:avLst/>
          </a:prstGeom>
          <a:noFill/>
          <a:ln w="12700" cap="flat" cmpd="sng">
            <a:solidFill>
              <a:schemeClr val="dk1"/>
            </a:solidFill>
            <a:prstDash val="solid"/>
            <a:miter lim="800000"/>
            <a:headEnd type="none" w="sm" len="sm"/>
            <a:tailEnd type="none" w="sm" len="sm"/>
          </a:ln>
        </p:spPr>
      </p:cxnSp>
      <p:sp>
        <p:nvSpPr>
          <p:cNvPr id="220" name="Google Shape;22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n_3">
  <p:cSld name="Imagen_3">
    <p:spTree>
      <p:nvGrpSpPr>
        <p:cNvPr id="1" name="Shape 221"/>
        <p:cNvGrpSpPr/>
        <p:nvPr/>
      </p:nvGrpSpPr>
      <p:grpSpPr>
        <a:xfrm>
          <a:off x="0" y="0"/>
          <a:ext cx="0" cy="0"/>
          <a:chOff x="0" y="0"/>
          <a:chExt cx="0" cy="0"/>
        </a:xfrm>
      </p:grpSpPr>
      <p:sp>
        <p:nvSpPr>
          <p:cNvPr id="222" name="Google Shape;222;p43"/>
          <p:cNvSpPr>
            <a:spLocks noGrp="1"/>
          </p:cNvSpPr>
          <p:nvPr>
            <p:ph type="pic" idx="2"/>
          </p:nvPr>
        </p:nvSpPr>
        <p:spPr>
          <a:xfrm>
            <a:off x="392623" y="292426"/>
            <a:ext cx="10219457" cy="6273148"/>
          </a:xfrm>
          <a:prstGeom prst="rect">
            <a:avLst/>
          </a:prstGeom>
          <a:solidFill>
            <a:srgbClr val="012F62"/>
          </a:solidFill>
          <a:ln>
            <a:noFill/>
          </a:ln>
        </p:spPr>
      </p:sp>
      <p:cxnSp>
        <p:nvCxnSpPr>
          <p:cNvPr id="223" name="Google Shape;223;p43"/>
          <p:cNvCxnSpPr/>
          <p:nvPr/>
        </p:nvCxnSpPr>
        <p:spPr>
          <a:xfrm>
            <a:off x="11057682" y="0"/>
            <a:ext cx="0" cy="6858000"/>
          </a:xfrm>
          <a:prstGeom prst="straightConnector1">
            <a:avLst/>
          </a:prstGeom>
          <a:noFill/>
          <a:ln w="12700" cap="flat" cmpd="sng">
            <a:solidFill>
              <a:schemeClr val="dk1"/>
            </a:solidFill>
            <a:prstDash val="solid"/>
            <a:miter lim="800000"/>
            <a:headEnd type="none" w="sm" len="sm"/>
            <a:tailEnd type="none" w="sm" len="sm"/>
          </a:ln>
        </p:spPr>
      </p:cxnSp>
      <p:sp>
        <p:nvSpPr>
          <p:cNvPr id="224" name="Google Shape;22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n_5">
  <p:cSld name="Imagen_5">
    <p:spTree>
      <p:nvGrpSpPr>
        <p:cNvPr id="1" name="Shape 225"/>
        <p:cNvGrpSpPr/>
        <p:nvPr/>
      </p:nvGrpSpPr>
      <p:grpSpPr>
        <a:xfrm>
          <a:off x="0" y="0"/>
          <a:ext cx="0" cy="0"/>
          <a:chOff x="0" y="0"/>
          <a:chExt cx="0" cy="0"/>
        </a:xfrm>
      </p:grpSpPr>
      <p:sp>
        <p:nvSpPr>
          <p:cNvPr id="226" name="Google Shape;226;p44"/>
          <p:cNvSpPr>
            <a:spLocks noGrp="1"/>
          </p:cNvSpPr>
          <p:nvPr>
            <p:ph type="pic" idx="2"/>
          </p:nvPr>
        </p:nvSpPr>
        <p:spPr>
          <a:xfrm>
            <a:off x="0" y="0"/>
            <a:ext cx="12191999" cy="6858000"/>
          </a:xfrm>
          <a:prstGeom prst="rect">
            <a:avLst/>
          </a:prstGeom>
          <a:solidFill>
            <a:srgbClr val="012F62"/>
          </a:solidFill>
          <a:ln>
            <a:noFill/>
          </a:ln>
        </p:spPr>
      </p:sp>
      <p:cxnSp>
        <p:nvCxnSpPr>
          <p:cNvPr id="227" name="Google Shape;227;p44"/>
          <p:cNvCxnSpPr/>
          <p:nvPr/>
        </p:nvCxnSpPr>
        <p:spPr>
          <a:xfrm>
            <a:off x="0" y="5992966"/>
            <a:ext cx="12192000" cy="0"/>
          </a:xfrm>
          <a:prstGeom prst="straightConnector1">
            <a:avLst/>
          </a:prstGeom>
          <a:noFill/>
          <a:ln w="12700" cap="flat" cmpd="sng">
            <a:solidFill>
              <a:schemeClr val="lt1"/>
            </a:solidFill>
            <a:prstDash val="solid"/>
            <a:miter lim="800000"/>
            <a:headEnd type="none" w="sm" len="sm"/>
            <a:tailEnd type="none" w="sm" len="sm"/>
          </a:ln>
        </p:spPr>
      </p:cxnSp>
      <p:sp>
        <p:nvSpPr>
          <p:cNvPr id="228" name="Google Shape;22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ivisoria_4">
  <p:cSld name="Diapositiva divisoria_4">
    <p:bg>
      <p:bgPr>
        <a:solidFill>
          <a:srgbClr val="012F62"/>
        </a:solidFill>
        <a:effectLst/>
      </p:bgPr>
    </p:bg>
    <p:spTree>
      <p:nvGrpSpPr>
        <p:cNvPr id="1" name="Shape 28"/>
        <p:cNvGrpSpPr/>
        <p:nvPr/>
      </p:nvGrpSpPr>
      <p:grpSpPr>
        <a:xfrm>
          <a:off x="0" y="0"/>
          <a:ext cx="0" cy="0"/>
          <a:chOff x="0" y="0"/>
          <a:chExt cx="0" cy="0"/>
        </a:xfrm>
      </p:grpSpPr>
      <p:pic>
        <p:nvPicPr>
          <p:cNvPr id="29" name="Google Shape;29;p18" descr="Mujer usando tableta "/>
          <p:cNvPicPr preferRelativeResize="0"/>
          <p:nvPr/>
        </p:nvPicPr>
        <p:blipFill rotWithShape="1">
          <a:blip r:embed="rId2">
            <a:alphaModFix amt="35000"/>
          </a:blip>
          <a:srcRect/>
          <a:stretch/>
        </p:blipFill>
        <p:spPr>
          <a:xfrm>
            <a:off x="1124487" y="0"/>
            <a:ext cx="11067514" cy="6858000"/>
          </a:xfrm>
          <a:prstGeom prst="rect">
            <a:avLst/>
          </a:prstGeom>
          <a:solidFill>
            <a:schemeClr val="dk1"/>
          </a:solidFill>
          <a:ln>
            <a:noFill/>
          </a:ln>
        </p:spPr>
      </p:pic>
      <p:sp>
        <p:nvSpPr>
          <p:cNvPr id="30" name="Google Shape;30;p18"/>
          <p:cNvSpPr>
            <a:spLocks noGrp="1"/>
          </p:cNvSpPr>
          <p:nvPr>
            <p:ph type="pic" idx="2"/>
          </p:nvPr>
        </p:nvSpPr>
        <p:spPr>
          <a:xfrm>
            <a:off x="1124487" y="-1"/>
            <a:ext cx="11067514" cy="6857999"/>
          </a:xfrm>
          <a:prstGeom prst="rect">
            <a:avLst/>
          </a:prstGeom>
          <a:solidFill>
            <a:srgbClr val="012F62"/>
          </a:solidFill>
          <a:ln>
            <a:noFill/>
          </a:ln>
        </p:spPr>
      </p:sp>
      <p:sp>
        <p:nvSpPr>
          <p:cNvPr id="31" name="Google Shape;31;p18"/>
          <p:cNvSpPr txBox="1">
            <a:spLocks noGrp="1"/>
          </p:cNvSpPr>
          <p:nvPr>
            <p:ph type="body" idx="1"/>
          </p:nvPr>
        </p:nvSpPr>
        <p:spPr>
          <a:xfrm>
            <a:off x="1524000" y="5286196"/>
            <a:ext cx="4179375" cy="356462"/>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1800"/>
              <a:buNone/>
              <a:defRPr sz="1800" b="1" i="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18"/>
          <p:cNvSpPr txBox="1">
            <a:spLocks noGrp="1"/>
          </p:cNvSpPr>
          <p:nvPr>
            <p:ph type="ctrTitle"/>
          </p:nvPr>
        </p:nvSpPr>
        <p:spPr>
          <a:xfrm>
            <a:off x="1524000" y="2715790"/>
            <a:ext cx="4179376"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Arial"/>
              <a:buNone/>
              <a:defRPr sz="48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3" name="Google Shape;33;p18"/>
          <p:cNvCxnSpPr/>
          <p:nvPr/>
        </p:nvCxnSpPr>
        <p:spPr>
          <a:xfrm>
            <a:off x="1124487" y="0"/>
            <a:ext cx="0" cy="685800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n y contenido_1">
  <p:cSld name="Imagen y contenido_1">
    <p:spTree>
      <p:nvGrpSpPr>
        <p:cNvPr id="1" name="Shape 229"/>
        <p:cNvGrpSpPr/>
        <p:nvPr/>
      </p:nvGrpSpPr>
      <p:grpSpPr>
        <a:xfrm>
          <a:off x="0" y="0"/>
          <a:ext cx="0" cy="0"/>
          <a:chOff x="0" y="0"/>
          <a:chExt cx="0" cy="0"/>
        </a:xfrm>
      </p:grpSpPr>
      <p:sp>
        <p:nvSpPr>
          <p:cNvPr id="230" name="Google Shape;23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233" name="Google Shape;233;p45"/>
          <p:cNvSpPr>
            <a:spLocks noGrp="1"/>
          </p:cNvSpPr>
          <p:nvPr>
            <p:ph type="pic" idx="2"/>
          </p:nvPr>
        </p:nvSpPr>
        <p:spPr>
          <a:xfrm>
            <a:off x="6993359" y="1"/>
            <a:ext cx="5198641" cy="6858002"/>
          </a:xfrm>
          <a:prstGeom prst="rect">
            <a:avLst/>
          </a:prstGeom>
          <a:solidFill>
            <a:srgbClr val="012F62"/>
          </a:solidFill>
          <a:ln>
            <a:noFill/>
          </a:ln>
        </p:spPr>
      </p:sp>
      <p:sp>
        <p:nvSpPr>
          <p:cNvPr id="234" name="Google Shape;234;p45"/>
          <p:cNvSpPr txBox="1">
            <a:spLocks noGrp="1"/>
          </p:cNvSpPr>
          <p:nvPr>
            <p:ph type="ctrTitle"/>
          </p:nvPr>
        </p:nvSpPr>
        <p:spPr>
          <a:xfrm>
            <a:off x="1648661" y="339645"/>
            <a:ext cx="4890577"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45"/>
          <p:cNvSpPr txBox="1">
            <a:spLocks noGrp="1"/>
          </p:cNvSpPr>
          <p:nvPr>
            <p:ph type="body" idx="1"/>
          </p:nvPr>
        </p:nvSpPr>
        <p:spPr>
          <a:xfrm>
            <a:off x="1645581" y="1507066"/>
            <a:ext cx="4890578" cy="48492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6" name="Google Shape;236;p45"/>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237" name="Google Shape;237;p45"/>
          <p:cNvCxnSpPr/>
          <p:nvPr/>
        </p:nvCxnSpPr>
        <p:spPr>
          <a:xfrm>
            <a:off x="1134319"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n y contenido_2">
  <p:cSld name="Imagen y contenido_2">
    <p:spTree>
      <p:nvGrpSpPr>
        <p:cNvPr id="1" name="Shape 238"/>
        <p:cNvGrpSpPr/>
        <p:nvPr/>
      </p:nvGrpSpPr>
      <p:grpSpPr>
        <a:xfrm>
          <a:off x="0" y="0"/>
          <a:ext cx="0" cy="0"/>
          <a:chOff x="0" y="0"/>
          <a:chExt cx="0" cy="0"/>
        </a:xfrm>
      </p:grpSpPr>
      <p:sp>
        <p:nvSpPr>
          <p:cNvPr id="239" name="Google Shape;23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242" name="Google Shape;242;p46"/>
          <p:cNvSpPr>
            <a:spLocks noGrp="1"/>
          </p:cNvSpPr>
          <p:nvPr>
            <p:ph type="pic" idx="2"/>
          </p:nvPr>
        </p:nvSpPr>
        <p:spPr>
          <a:xfrm>
            <a:off x="0" y="1"/>
            <a:ext cx="5198641" cy="6858002"/>
          </a:xfrm>
          <a:prstGeom prst="rect">
            <a:avLst/>
          </a:prstGeom>
          <a:solidFill>
            <a:srgbClr val="012F62"/>
          </a:solidFill>
          <a:ln>
            <a:noFill/>
          </a:ln>
        </p:spPr>
      </p:sp>
      <p:sp>
        <p:nvSpPr>
          <p:cNvPr id="243" name="Google Shape;243;p46"/>
          <p:cNvSpPr txBox="1">
            <a:spLocks noGrp="1"/>
          </p:cNvSpPr>
          <p:nvPr>
            <p:ph type="ctrTitle"/>
          </p:nvPr>
        </p:nvSpPr>
        <p:spPr>
          <a:xfrm>
            <a:off x="5711877" y="339645"/>
            <a:ext cx="4890577"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46"/>
          <p:cNvSpPr txBox="1">
            <a:spLocks noGrp="1"/>
          </p:cNvSpPr>
          <p:nvPr>
            <p:ph type="body" idx="1"/>
          </p:nvPr>
        </p:nvSpPr>
        <p:spPr>
          <a:xfrm>
            <a:off x="5708797" y="1507066"/>
            <a:ext cx="4890578" cy="48492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5" name="Google Shape;245;p46"/>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246" name="Google Shape;246;p46"/>
          <p:cNvCxnSpPr/>
          <p:nvPr/>
        </p:nvCxnSpPr>
        <p:spPr>
          <a:xfrm>
            <a:off x="11057682"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n y contenido_5">
  <p:cSld name="Imagen y contenido_5">
    <p:spTree>
      <p:nvGrpSpPr>
        <p:cNvPr id="1" name="Shape 247"/>
        <p:cNvGrpSpPr/>
        <p:nvPr/>
      </p:nvGrpSpPr>
      <p:grpSpPr>
        <a:xfrm>
          <a:off x="0" y="0"/>
          <a:ext cx="0" cy="0"/>
          <a:chOff x="0" y="0"/>
          <a:chExt cx="0" cy="0"/>
        </a:xfrm>
      </p:grpSpPr>
      <p:sp>
        <p:nvSpPr>
          <p:cNvPr id="248" name="Google Shape;248;p47"/>
          <p:cNvSpPr>
            <a:spLocks noGrp="1"/>
          </p:cNvSpPr>
          <p:nvPr>
            <p:ph type="pic" idx="2"/>
          </p:nvPr>
        </p:nvSpPr>
        <p:spPr>
          <a:xfrm>
            <a:off x="1" y="1"/>
            <a:ext cx="12192000" cy="6858002"/>
          </a:xfrm>
          <a:prstGeom prst="rect">
            <a:avLst/>
          </a:prstGeom>
          <a:solidFill>
            <a:srgbClr val="012F62"/>
          </a:solidFill>
          <a:ln>
            <a:noFill/>
          </a:ln>
        </p:spPr>
      </p:sp>
      <p:sp>
        <p:nvSpPr>
          <p:cNvPr id="249" name="Google Shape;24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252" name="Google Shape;252;p47"/>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253" name="Google Shape;253;p47"/>
          <p:cNvCxnSpPr/>
          <p:nvPr/>
        </p:nvCxnSpPr>
        <p:spPr>
          <a:xfrm>
            <a:off x="0" y="5992966"/>
            <a:ext cx="12192000" cy="0"/>
          </a:xfrm>
          <a:prstGeom prst="straightConnector1">
            <a:avLst/>
          </a:prstGeom>
          <a:noFill/>
          <a:ln w="12700" cap="flat" cmpd="sng">
            <a:solidFill>
              <a:schemeClr val="lt1"/>
            </a:solidFill>
            <a:prstDash val="solid"/>
            <a:miter lim="800000"/>
            <a:headEnd type="none" w="sm" len="sm"/>
            <a:tailEnd type="none" w="sm" len="sm"/>
          </a:ln>
        </p:spPr>
      </p:cxnSp>
      <p:sp>
        <p:nvSpPr>
          <p:cNvPr id="254" name="Google Shape;254;p47"/>
          <p:cNvSpPr txBox="1">
            <a:spLocks noGrp="1"/>
          </p:cNvSpPr>
          <p:nvPr>
            <p:ph type="ctrTitle"/>
          </p:nvPr>
        </p:nvSpPr>
        <p:spPr>
          <a:xfrm>
            <a:off x="392623" y="339645"/>
            <a:ext cx="4890577"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500"/>
              <a:buFont typeface="Arial"/>
              <a:buNone/>
              <a:defRPr sz="45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47"/>
          <p:cNvSpPr txBox="1">
            <a:spLocks noGrp="1"/>
          </p:cNvSpPr>
          <p:nvPr>
            <p:ph type="body" idx="1"/>
          </p:nvPr>
        </p:nvSpPr>
        <p:spPr>
          <a:xfrm>
            <a:off x="392624" y="1507066"/>
            <a:ext cx="4890578" cy="48492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2pPr>
            <a:lvl3pPr marL="1371600" lvl="2"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3pPr>
            <a:lvl4pPr marL="1828800" lvl="3"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4pPr>
            <a:lvl5pPr marL="2286000" lvl="4"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n con leyenda_2">
  <p:cSld name="Imagen con leyenda_2">
    <p:spTree>
      <p:nvGrpSpPr>
        <p:cNvPr id="1" name="Shape 256"/>
        <p:cNvGrpSpPr/>
        <p:nvPr/>
      </p:nvGrpSpPr>
      <p:grpSpPr>
        <a:xfrm>
          <a:off x="0" y="0"/>
          <a:ext cx="0" cy="0"/>
          <a:chOff x="0" y="0"/>
          <a:chExt cx="0" cy="0"/>
        </a:xfrm>
      </p:grpSpPr>
      <p:sp>
        <p:nvSpPr>
          <p:cNvPr id="257" name="Google Shape;257;p48"/>
          <p:cNvSpPr>
            <a:spLocks noGrp="1"/>
          </p:cNvSpPr>
          <p:nvPr>
            <p:ph type="pic" idx="2"/>
          </p:nvPr>
        </p:nvSpPr>
        <p:spPr>
          <a:xfrm>
            <a:off x="346059" y="292426"/>
            <a:ext cx="6297515" cy="6273148"/>
          </a:xfrm>
          <a:prstGeom prst="rect">
            <a:avLst/>
          </a:prstGeom>
          <a:solidFill>
            <a:srgbClr val="012F62"/>
          </a:solidFill>
          <a:ln>
            <a:noFill/>
          </a:ln>
        </p:spPr>
      </p:sp>
      <p:sp>
        <p:nvSpPr>
          <p:cNvPr id="258" name="Google Shape;258;p48"/>
          <p:cNvSpPr txBox="1">
            <a:spLocks noGrp="1"/>
          </p:cNvSpPr>
          <p:nvPr>
            <p:ph type="ctrTitle"/>
          </p:nvPr>
        </p:nvSpPr>
        <p:spPr>
          <a:xfrm>
            <a:off x="7313354" y="4418889"/>
            <a:ext cx="3289100" cy="637507"/>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000"/>
              <a:buFont typeface="Arial"/>
              <a:buNone/>
              <a:defRPr sz="40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48"/>
          <p:cNvSpPr txBox="1">
            <a:spLocks noGrp="1"/>
          </p:cNvSpPr>
          <p:nvPr>
            <p:ph type="body" idx="1"/>
          </p:nvPr>
        </p:nvSpPr>
        <p:spPr>
          <a:xfrm>
            <a:off x="7313355" y="5080791"/>
            <a:ext cx="3289100" cy="14847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400"/>
              <a:buNone/>
              <a:defRPr sz="140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0" name="Google Shape;260;p48"/>
          <p:cNvCxnSpPr/>
          <p:nvPr/>
        </p:nvCxnSpPr>
        <p:spPr>
          <a:xfrm>
            <a:off x="11057682"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n con leyenda_3">
  <p:cSld name="Imagen con leyenda_3">
    <p:spTree>
      <p:nvGrpSpPr>
        <p:cNvPr id="1" name="Shape 261"/>
        <p:cNvGrpSpPr/>
        <p:nvPr/>
      </p:nvGrpSpPr>
      <p:grpSpPr>
        <a:xfrm>
          <a:off x="0" y="0"/>
          <a:ext cx="0" cy="0"/>
          <a:chOff x="0" y="0"/>
          <a:chExt cx="0" cy="0"/>
        </a:xfrm>
      </p:grpSpPr>
      <p:sp>
        <p:nvSpPr>
          <p:cNvPr id="262" name="Google Shape;262;p49"/>
          <p:cNvSpPr>
            <a:spLocks noGrp="1"/>
          </p:cNvSpPr>
          <p:nvPr>
            <p:ph type="pic" idx="2"/>
          </p:nvPr>
        </p:nvSpPr>
        <p:spPr>
          <a:xfrm>
            <a:off x="5445942" y="292426"/>
            <a:ext cx="6297515" cy="6273148"/>
          </a:xfrm>
          <a:prstGeom prst="rect">
            <a:avLst/>
          </a:prstGeom>
          <a:solidFill>
            <a:srgbClr val="012F62"/>
          </a:solidFill>
          <a:ln>
            <a:noFill/>
          </a:ln>
        </p:spPr>
      </p:sp>
      <p:sp>
        <p:nvSpPr>
          <p:cNvPr id="263" name="Google Shape;263;p49"/>
          <p:cNvSpPr txBox="1">
            <a:spLocks noGrp="1"/>
          </p:cNvSpPr>
          <p:nvPr>
            <p:ph type="ctrTitle"/>
          </p:nvPr>
        </p:nvSpPr>
        <p:spPr>
          <a:xfrm>
            <a:off x="392622" y="4418889"/>
            <a:ext cx="4609683" cy="637507"/>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000"/>
              <a:buFont typeface="Arial"/>
              <a:buNone/>
              <a:defRPr sz="40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49"/>
          <p:cNvSpPr txBox="1">
            <a:spLocks noGrp="1"/>
          </p:cNvSpPr>
          <p:nvPr>
            <p:ph type="body" idx="1"/>
          </p:nvPr>
        </p:nvSpPr>
        <p:spPr>
          <a:xfrm>
            <a:off x="392622" y="5080791"/>
            <a:ext cx="4609683" cy="14847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400"/>
              <a:buNone/>
              <a:defRPr sz="140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5" name="Google Shape;265;p49"/>
          <p:cNvCxnSpPr/>
          <p:nvPr/>
        </p:nvCxnSpPr>
        <p:spPr>
          <a:xfrm>
            <a:off x="392623" y="5080791"/>
            <a:ext cx="4609683" cy="0"/>
          </a:xfrm>
          <a:prstGeom prst="straightConnector1">
            <a:avLst/>
          </a:prstGeom>
          <a:noFill/>
          <a:ln w="12700" cap="flat" cmpd="sng">
            <a:solidFill>
              <a:srgbClr val="262626"/>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n con leyenda_4">
  <p:cSld name="Imagen con leyenda_4">
    <p:spTree>
      <p:nvGrpSpPr>
        <p:cNvPr id="1" name="Shape 266"/>
        <p:cNvGrpSpPr/>
        <p:nvPr/>
      </p:nvGrpSpPr>
      <p:grpSpPr>
        <a:xfrm>
          <a:off x="0" y="0"/>
          <a:ext cx="0" cy="0"/>
          <a:chOff x="0" y="0"/>
          <a:chExt cx="0" cy="0"/>
        </a:xfrm>
      </p:grpSpPr>
      <p:sp>
        <p:nvSpPr>
          <p:cNvPr id="267" name="Google Shape;267;p50"/>
          <p:cNvSpPr>
            <a:spLocks noGrp="1"/>
          </p:cNvSpPr>
          <p:nvPr>
            <p:ph type="pic" idx="2"/>
          </p:nvPr>
        </p:nvSpPr>
        <p:spPr>
          <a:xfrm>
            <a:off x="0" y="0"/>
            <a:ext cx="12192000" cy="6858000"/>
          </a:xfrm>
          <a:prstGeom prst="rect">
            <a:avLst/>
          </a:prstGeom>
          <a:solidFill>
            <a:srgbClr val="012F62"/>
          </a:solidFill>
          <a:ln>
            <a:noFill/>
          </a:ln>
        </p:spPr>
      </p:sp>
      <p:sp>
        <p:nvSpPr>
          <p:cNvPr id="268" name="Google Shape;268;p50"/>
          <p:cNvSpPr txBox="1">
            <a:spLocks noGrp="1"/>
          </p:cNvSpPr>
          <p:nvPr>
            <p:ph type="ctrTitle"/>
          </p:nvPr>
        </p:nvSpPr>
        <p:spPr>
          <a:xfrm>
            <a:off x="1645581" y="4418889"/>
            <a:ext cx="3289100" cy="637507"/>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50"/>
          <p:cNvSpPr txBox="1">
            <a:spLocks noGrp="1"/>
          </p:cNvSpPr>
          <p:nvPr>
            <p:ph type="body" idx="1"/>
          </p:nvPr>
        </p:nvSpPr>
        <p:spPr>
          <a:xfrm>
            <a:off x="1645582" y="5080791"/>
            <a:ext cx="3289100" cy="14847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None/>
              <a:defRPr sz="1400">
                <a:solidFill>
                  <a:schemeClr val="lt1"/>
                </a:solidFill>
                <a:latin typeface="Calibri"/>
                <a:ea typeface="Calibri"/>
                <a:cs typeface="Calibri"/>
                <a:sym typeface="Calibri"/>
              </a:defRPr>
            </a:lvl2pPr>
            <a:lvl3pPr marL="1371600" lvl="2" indent="-228600" algn="l">
              <a:lnSpc>
                <a:spcPct val="100000"/>
              </a:lnSpc>
              <a:spcBef>
                <a:spcPts val="500"/>
              </a:spcBef>
              <a:spcAft>
                <a:spcPts val="0"/>
              </a:spcAft>
              <a:buClr>
                <a:schemeClr val="lt1"/>
              </a:buClr>
              <a:buSzPts val="1400"/>
              <a:buNone/>
              <a:defRPr sz="1400">
                <a:solidFill>
                  <a:schemeClr val="lt1"/>
                </a:solidFill>
                <a:latin typeface="Calibri"/>
                <a:ea typeface="Calibri"/>
                <a:cs typeface="Calibri"/>
                <a:sym typeface="Calibri"/>
              </a:defRPr>
            </a:lvl3pPr>
            <a:lvl4pPr marL="1828800" lvl="3" indent="-228600" algn="l">
              <a:lnSpc>
                <a:spcPct val="100000"/>
              </a:lnSpc>
              <a:spcBef>
                <a:spcPts val="500"/>
              </a:spcBef>
              <a:spcAft>
                <a:spcPts val="0"/>
              </a:spcAft>
              <a:buClr>
                <a:schemeClr val="lt1"/>
              </a:buClr>
              <a:buSzPts val="1400"/>
              <a:buNone/>
              <a:defRPr sz="1400">
                <a:solidFill>
                  <a:schemeClr val="lt1"/>
                </a:solidFill>
                <a:latin typeface="Calibri"/>
                <a:ea typeface="Calibri"/>
                <a:cs typeface="Calibri"/>
                <a:sym typeface="Calibri"/>
              </a:defRPr>
            </a:lvl4pPr>
            <a:lvl5pPr marL="2286000" lvl="4" indent="-228600" algn="l">
              <a:lnSpc>
                <a:spcPct val="100000"/>
              </a:lnSpc>
              <a:spcBef>
                <a:spcPts val="500"/>
              </a:spcBef>
              <a:spcAft>
                <a:spcPts val="0"/>
              </a:spcAft>
              <a:buClr>
                <a:schemeClr val="lt1"/>
              </a:buClr>
              <a:buSzPts val="1400"/>
              <a:buNone/>
              <a:defRPr sz="14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0" name="Google Shape;270;p50"/>
          <p:cNvCxnSpPr/>
          <p:nvPr/>
        </p:nvCxnSpPr>
        <p:spPr>
          <a:xfrm>
            <a:off x="1134319" y="0"/>
            <a:ext cx="0" cy="685800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n con leyenda_5">
  <p:cSld name="Imagen con leyenda_5">
    <p:spTree>
      <p:nvGrpSpPr>
        <p:cNvPr id="1" name="Shape 271"/>
        <p:cNvGrpSpPr/>
        <p:nvPr/>
      </p:nvGrpSpPr>
      <p:grpSpPr>
        <a:xfrm>
          <a:off x="0" y="0"/>
          <a:ext cx="0" cy="0"/>
          <a:chOff x="0" y="0"/>
          <a:chExt cx="0" cy="0"/>
        </a:xfrm>
      </p:grpSpPr>
      <p:sp>
        <p:nvSpPr>
          <p:cNvPr id="272" name="Google Shape;272;p51"/>
          <p:cNvSpPr>
            <a:spLocks noGrp="1"/>
          </p:cNvSpPr>
          <p:nvPr>
            <p:ph type="pic" idx="2"/>
          </p:nvPr>
        </p:nvSpPr>
        <p:spPr>
          <a:xfrm>
            <a:off x="0" y="0"/>
            <a:ext cx="12192000" cy="6858000"/>
          </a:xfrm>
          <a:prstGeom prst="rect">
            <a:avLst/>
          </a:prstGeom>
          <a:solidFill>
            <a:srgbClr val="012F62"/>
          </a:solidFill>
          <a:ln>
            <a:noFill/>
          </a:ln>
        </p:spPr>
      </p:sp>
      <p:sp>
        <p:nvSpPr>
          <p:cNvPr id="273" name="Google Shape;273;p51"/>
          <p:cNvSpPr txBox="1">
            <a:spLocks noGrp="1"/>
          </p:cNvSpPr>
          <p:nvPr>
            <p:ph type="ctrTitle"/>
          </p:nvPr>
        </p:nvSpPr>
        <p:spPr>
          <a:xfrm>
            <a:off x="392622" y="3429000"/>
            <a:ext cx="4609683" cy="637507"/>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51"/>
          <p:cNvSpPr txBox="1">
            <a:spLocks noGrp="1"/>
          </p:cNvSpPr>
          <p:nvPr>
            <p:ph type="body" idx="1"/>
          </p:nvPr>
        </p:nvSpPr>
        <p:spPr>
          <a:xfrm>
            <a:off x="392622" y="4090902"/>
            <a:ext cx="4609683" cy="14847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None/>
              <a:defRPr sz="1400">
                <a:solidFill>
                  <a:schemeClr val="lt1"/>
                </a:solidFill>
                <a:latin typeface="Calibri"/>
                <a:ea typeface="Calibri"/>
                <a:cs typeface="Calibri"/>
                <a:sym typeface="Calibri"/>
              </a:defRPr>
            </a:lvl2pPr>
            <a:lvl3pPr marL="1371600" lvl="2" indent="-228600" algn="l">
              <a:lnSpc>
                <a:spcPct val="100000"/>
              </a:lnSpc>
              <a:spcBef>
                <a:spcPts val="500"/>
              </a:spcBef>
              <a:spcAft>
                <a:spcPts val="0"/>
              </a:spcAft>
              <a:buClr>
                <a:schemeClr val="lt1"/>
              </a:buClr>
              <a:buSzPts val="1400"/>
              <a:buNone/>
              <a:defRPr sz="1400">
                <a:solidFill>
                  <a:schemeClr val="lt1"/>
                </a:solidFill>
                <a:latin typeface="Calibri"/>
                <a:ea typeface="Calibri"/>
                <a:cs typeface="Calibri"/>
                <a:sym typeface="Calibri"/>
              </a:defRPr>
            </a:lvl3pPr>
            <a:lvl4pPr marL="1828800" lvl="3" indent="-228600" algn="l">
              <a:lnSpc>
                <a:spcPct val="100000"/>
              </a:lnSpc>
              <a:spcBef>
                <a:spcPts val="500"/>
              </a:spcBef>
              <a:spcAft>
                <a:spcPts val="0"/>
              </a:spcAft>
              <a:buClr>
                <a:schemeClr val="lt1"/>
              </a:buClr>
              <a:buSzPts val="1400"/>
              <a:buNone/>
              <a:defRPr sz="1400">
                <a:solidFill>
                  <a:schemeClr val="lt1"/>
                </a:solidFill>
                <a:latin typeface="Calibri"/>
                <a:ea typeface="Calibri"/>
                <a:cs typeface="Calibri"/>
                <a:sym typeface="Calibri"/>
              </a:defRPr>
            </a:lvl4pPr>
            <a:lvl5pPr marL="2286000" lvl="4" indent="-228600" algn="l">
              <a:lnSpc>
                <a:spcPct val="100000"/>
              </a:lnSpc>
              <a:spcBef>
                <a:spcPts val="500"/>
              </a:spcBef>
              <a:spcAft>
                <a:spcPts val="0"/>
              </a:spcAft>
              <a:buClr>
                <a:schemeClr val="lt1"/>
              </a:buClr>
              <a:buSzPts val="1400"/>
              <a:buNone/>
              <a:defRPr sz="14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5" name="Google Shape;275;p51"/>
          <p:cNvCxnSpPr/>
          <p:nvPr/>
        </p:nvCxnSpPr>
        <p:spPr>
          <a:xfrm>
            <a:off x="0" y="5992966"/>
            <a:ext cx="121920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formación general_2">
  <p:cSld name="Información general_2">
    <p:spTree>
      <p:nvGrpSpPr>
        <p:cNvPr id="1" name="Shape 276"/>
        <p:cNvGrpSpPr/>
        <p:nvPr/>
      </p:nvGrpSpPr>
      <p:grpSpPr>
        <a:xfrm>
          <a:off x="0" y="0"/>
          <a:ext cx="0" cy="0"/>
          <a:chOff x="0" y="0"/>
          <a:chExt cx="0" cy="0"/>
        </a:xfrm>
      </p:grpSpPr>
      <p:sp>
        <p:nvSpPr>
          <p:cNvPr id="277" name="Google Shape;2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280" name="Google Shape;280;p52"/>
          <p:cNvSpPr txBox="1">
            <a:spLocks noGrp="1"/>
          </p:cNvSpPr>
          <p:nvPr>
            <p:ph type="ctrTitle"/>
          </p:nvPr>
        </p:nvSpPr>
        <p:spPr>
          <a:xfrm>
            <a:off x="392622" y="339645"/>
            <a:ext cx="10219457"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81" name="Google Shape;281;p52"/>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sp>
        <p:nvSpPr>
          <p:cNvPr id="282" name="Google Shape;282;p52"/>
          <p:cNvSpPr/>
          <p:nvPr/>
        </p:nvSpPr>
        <p:spPr>
          <a:xfrm>
            <a:off x="392622" y="2294008"/>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52"/>
          <p:cNvSpPr>
            <a:spLocks noGrp="1"/>
          </p:cNvSpPr>
          <p:nvPr>
            <p:ph type="pic" idx="2"/>
          </p:nvPr>
        </p:nvSpPr>
        <p:spPr>
          <a:xfrm>
            <a:off x="464682" y="2366353"/>
            <a:ext cx="369944" cy="368788"/>
          </a:xfrm>
          <a:prstGeom prst="rect">
            <a:avLst/>
          </a:prstGeom>
          <a:noFill/>
          <a:ln>
            <a:noFill/>
          </a:ln>
        </p:spPr>
      </p:sp>
      <p:sp>
        <p:nvSpPr>
          <p:cNvPr id="284" name="Google Shape;284;p52"/>
          <p:cNvSpPr/>
          <p:nvPr/>
        </p:nvSpPr>
        <p:spPr>
          <a:xfrm>
            <a:off x="392622" y="3519693"/>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52"/>
          <p:cNvSpPr>
            <a:spLocks noGrp="1"/>
          </p:cNvSpPr>
          <p:nvPr>
            <p:ph type="pic" idx="3"/>
          </p:nvPr>
        </p:nvSpPr>
        <p:spPr>
          <a:xfrm>
            <a:off x="464682" y="3592038"/>
            <a:ext cx="369944" cy="368788"/>
          </a:xfrm>
          <a:prstGeom prst="rect">
            <a:avLst/>
          </a:prstGeom>
          <a:noFill/>
          <a:ln>
            <a:noFill/>
          </a:ln>
        </p:spPr>
      </p:sp>
      <p:sp>
        <p:nvSpPr>
          <p:cNvPr id="286" name="Google Shape;286;p52"/>
          <p:cNvSpPr/>
          <p:nvPr/>
        </p:nvSpPr>
        <p:spPr>
          <a:xfrm>
            <a:off x="392622" y="4784289"/>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52"/>
          <p:cNvSpPr>
            <a:spLocks noGrp="1"/>
          </p:cNvSpPr>
          <p:nvPr>
            <p:ph type="pic" idx="4"/>
          </p:nvPr>
        </p:nvSpPr>
        <p:spPr>
          <a:xfrm>
            <a:off x="464682" y="4856634"/>
            <a:ext cx="369944" cy="368788"/>
          </a:xfrm>
          <a:prstGeom prst="rect">
            <a:avLst/>
          </a:prstGeom>
          <a:noFill/>
          <a:ln>
            <a:noFill/>
          </a:ln>
        </p:spPr>
      </p:sp>
      <p:sp>
        <p:nvSpPr>
          <p:cNvPr id="288" name="Google Shape;288;p52"/>
          <p:cNvSpPr/>
          <p:nvPr/>
        </p:nvSpPr>
        <p:spPr>
          <a:xfrm>
            <a:off x="5605550" y="2294008"/>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52"/>
          <p:cNvSpPr>
            <a:spLocks noGrp="1"/>
          </p:cNvSpPr>
          <p:nvPr>
            <p:ph type="pic" idx="5"/>
          </p:nvPr>
        </p:nvSpPr>
        <p:spPr>
          <a:xfrm>
            <a:off x="5683052" y="2366353"/>
            <a:ext cx="369944" cy="368788"/>
          </a:xfrm>
          <a:prstGeom prst="rect">
            <a:avLst/>
          </a:prstGeom>
          <a:noFill/>
          <a:ln>
            <a:noFill/>
          </a:ln>
        </p:spPr>
      </p:sp>
      <p:sp>
        <p:nvSpPr>
          <p:cNvPr id="290" name="Google Shape;290;p52"/>
          <p:cNvSpPr/>
          <p:nvPr/>
        </p:nvSpPr>
        <p:spPr>
          <a:xfrm>
            <a:off x="5610992" y="3519693"/>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52"/>
          <p:cNvSpPr>
            <a:spLocks noGrp="1"/>
          </p:cNvSpPr>
          <p:nvPr>
            <p:ph type="pic" idx="6"/>
          </p:nvPr>
        </p:nvSpPr>
        <p:spPr>
          <a:xfrm>
            <a:off x="5683052" y="3592038"/>
            <a:ext cx="369944" cy="368788"/>
          </a:xfrm>
          <a:prstGeom prst="rect">
            <a:avLst/>
          </a:prstGeom>
          <a:noFill/>
          <a:ln>
            <a:noFill/>
          </a:ln>
        </p:spPr>
      </p:sp>
      <p:sp>
        <p:nvSpPr>
          <p:cNvPr id="292" name="Google Shape;292;p52"/>
          <p:cNvSpPr/>
          <p:nvPr/>
        </p:nvSpPr>
        <p:spPr>
          <a:xfrm>
            <a:off x="5610992" y="4784289"/>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52"/>
          <p:cNvSpPr>
            <a:spLocks noGrp="1"/>
          </p:cNvSpPr>
          <p:nvPr>
            <p:ph type="pic" idx="7"/>
          </p:nvPr>
        </p:nvSpPr>
        <p:spPr>
          <a:xfrm>
            <a:off x="5683052" y="4856634"/>
            <a:ext cx="369944" cy="368788"/>
          </a:xfrm>
          <a:prstGeom prst="rect">
            <a:avLst/>
          </a:prstGeom>
          <a:noFill/>
          <a:ln>
            <a:noFill/>
          </a:ln>
        </p:spPr>
      </p:sp>
      <p:sp>
        <p:nvSpPr>
          <p:cNvPr id="294" name="Google Shape;294;p52"/>
          <p:cNvSpPr txBox="1">
            <a:spLocks noGrp="1"/>
          </p:cNvSpPr>
          <p:nvPr>
            <p:ph type="body" idx="1"/>
          </p:nvPr>
        </p:nvSpPr>
        <p:spPr>
          <a:xfrm>
            <a:off x="1222571" y="2512451"/>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52"/>
          <p:cNvSpPr txBox="1">
            <a:spLocks noGrp="1"/>
          </p:cNvSpPr>
          <p:nvPr>
            <p:ph type="body" idx="8"/>
          </p:nvPr>
        </p:nvSpPr>
        <p:spPr>
          <a:xfrm>
            <a:off x="1222570" y="2265592"/>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6" name="Google Shape;296;p52"/>
          <p:cNvSpPr txBox="1">
            <a:spLocks noGrp="1"/>
          </p:cNvSpPr>
          <p:nvPr>
            <p:ph type="body" idx="9"/>
          </p:nvPr>
        </p:nvSpPr>
        <p:spPr>
          <a:xfrm>
            <a:off x="1222571" y="3745506"/>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52"/>
          <p:cNvSpPr txBox="1">
            <a:spLocks noGrp="1"/>
          </p:cNvSpPr>
          <p:nvPr>
            <p:ph type="body" idx="13"/>
          </p:nvPr>
        </p:nvSpPr>
        <p:spPr>
          <a:xfrm>
            <a:off x="1222570" y="3498647"/>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8" name="Google Shape;298;p52"/>
          <p:cNvSpPr txBox="1">
            <a:spLocks noGrp="1"/>
          </p:cNvSpPr>
          <p:nvPr>
            <p:ph type="body" idx="14"/>
          </p:nvPr>
        </p:nvSpPr>
        <p:spPr>
          <a:xfrm>
            <a:off x="1222571" y="5006270"/>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52"/>
          <p:cNvSpPr txBox="1">
            <a:spLocks noGrp="1"/>
          </p:cNvSpPr>
          <p:nvPr>
            <p:ph type="body" idx="15"/>
          </p:nvPr>
        </p:nvSpPr>
        <p:spPr>
          <a:xfrm>
            <a:off x="1222570" y="4759411"/>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0" name="Google Shape;300;p52"/>
          <p:cNvSpPr txBox="1">
            <a:spLocks noGrp="1"/>
          </p:cNvSpPr>
          <p:nvPr>
            <p:ph type="body" idx="16"/>
          </p:nvPr>
        </p:nvSpPr>
        <p:spPr>
          <a:xfrm>
            <a:off x="6500441" y="2512451"/>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52"/>
          <p:cNvSpPr txBox="1">
            <a:spLocks noGrp="1"/>
          </p:cNvSpPr>
          <p:nvPr>
            <p:ph type="body" idx="17"/>
          </p:nvPr>
        </p:nvSpPr>
        <p:spPr>
          <a:xfrm>
            <a:off x="6500441" y="2265592"/>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2" name="Google Shape;302;p52"/>
          <p:cNvSpPr txBox="1">
            <a:spLocks noGrp="1"/>
          </p:cNvSpPr>
          <p:nvPr>
            <p:ph type="body" idx="18"/>
          </p:nvPr>
        </p:nvSpPr>
        <p:spPr>
          <a:xfrm>
            <a:off x="6500441" y="3745506"/>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52"/>
          <p:cNvSpPr txBox="1">
            <a:spLocks noGrp="1"/>
          </p:cNvSpPr>
          <p:nvPr>
            <p:ph type="body" idx="19"/>
          </p:nvPr>
        </p:nvSpPr>
        <p:spPr>
          <a:xfrm>
            <a:off x="6500441" y="3498647"/>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4" name="Google Shape;304;p52"/>
          <p:cNvSpPr txBox="1">
            <a:spLocks noGrp="1"/>
          </p:cNvSpPr>
          <p:nvPr>
            <p:ph type="body" idx="20"/>
          </p:nvPr>
        </p:nvSpPr>
        <p:spPr>
          <a:xfrm>
            <a:off x="6500441" y="5006270"/>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52"/>
          <p:cNvSpPr txBox="1">
            <a:spLocks noGrp="1"/>
          </p:cNvSpPr>
          <p:nvPr>
            <p:ph type="body" idx="21"/>
          </p:nvPr>
        </p:nvSpPr>
        <p:spPr>
          <a:xfrm>
            <a:off x="6500441" y="4759411"/>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306" name="Google Shape;306;p52"/>
          <p:cNvCxnSpPr/>
          <p:nvPr/>
        </p:nvCxnSpPr>
        <p:spPr>
          <a:xfrm>
            <a:off x="11057682"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formación general_3">
  <p:cSld name="Información general_3">
    <p:spTree>
      <p:nvGrpSpPr>
        <p:cNvPr id="1" name="Shape 307"/>
        <p:cNvGrpSpPr/>
        <p:nvPr/>
      </p:nvGrpSpPr>
      <p:grpSpPr>
        <a:xfrm>
          <a:off x="0" y="0"/>
          <a:ext cx="0" cy="0"/>
          <a:chOff x="0" y="0"/>
          <a:chExt cx="0" cy="0"/>
        </a:xfrm>
      </p:grpSpPr>
      <p:sp>
        <p:nvSpPr>
          <p:cNvPr id="308" name="Google Shape;30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311" name="Google Shape;311;p53"/>
          <p:cNvSpPr txBox="1">
            <a:spLocks noGrp="1"/>
          </p:cNvSpPr>
          <p:nvPr>
            <p:ph type="ctrTitle"/>
          </p:nvPr>
        </p:nvSpPr>
        <p:spPr>
          <a:xfrm>
            <a:off x="392623" y="339645"/>
            <a:ext cx="11369068"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2" name="Google Shape;312;p53"/>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313" name="Google Shape;313;p53"/>
          <p:cNvCxnSpPr/>
          <p:nvPr/>
        </p:nvCxnSpPr>
        <p:spPr>
          <a:xfrm>
            <a:off x="392623" y="1405468"/>
            <a:ext cx="11369068" cy="0"/>
          </a:xfrm>
          <a:prstGeom prst="straightConnector1">
            <a:avLst/>
          </a:prstGeom>
          <a:noFill/>
          <a:ln w="12700" cap="flat" cmpd="sng">
            <a:solidFill>
              <a:srgbClr val="262626"/>
            </a:solidFill>
            <a:prstDash val="solid"/>
            <a:miter lim="800000"/>
            <a:headEnd type="none" w="sm" len="sm"/>
            <a:tailEnd type="none" w="sm" len="sm"/>
          </a:ln>
        </p:spPr>
      </p:cxnSp>
      <p:sp>
        <p:nvSpPr>
          <p:cNvPr id="314" name="Google Shape;314;p53"/>
          <p:cNvSpPr/>
          <p:nvPr/>
        </p:nvSpPr>
        <p:spPr>
          <a:xfrm>
            <a:off x="392623" y="2356447"/>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53"/>
          <p:cNvSpPr>
            <a:spLocks noGrp="1"/>
          </p:cNvSpPr>
          <p:nvPr>
            <p:ph type="pic" idx="2"/>
          </p:nvPr>
        </p:nvSpPr>
        <p:spPr>
          <a:xfrm>
            <a:off x="464683" y="2428792"/>
            <a:ext cx="369944" cy="368788"/>
          </a:xfrm>
          <a:prstGeom prst="rect">
            <a:avLst/>
          </a:prstGeom>
          <a:noFill/>
          <a:ln>
            <a:noFill/>
          </a:ln>
        </p:spPr>
      </p:sp>
      <p:sp>
        <p:nvSpPr>
          <p:cNvPr id="316" name="Google Shape;316;p53"/>
          <p:cNvSpPr/>
          <p:nvPr/>
        </p:nvSpPr>
        <p:spPr>
          <a:xfrm>
            <a:off x="392623" y="3582132"/>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53"/>
          <p:cNvSpPr>
            <a:spLocks noGrp="1"/>
          </p:cNvSpPr>
          <p:nvPr>
            <p:ph type="pic" idx="3"/>
          </p:nvPr>
        </p:nvSpPr>
        <p:spPr>
          <a:xfrm>
            <a:off x="464683" y="3654477"/>
            <a:ext cx="369944" cy="368788"/>
          </a:xfrm>
          <a:prstGeom prst="rect">
            <a:avLst/>
          </a:prstGeom>
          <a:noFill/>
          <a:ln>
            <a:noFill/>
          </a:ln>
        </p:spPr>
      </p:sp>
      <p:sp>
        <p:nvSpPr>
          <p:cNvPr id="318" name="Google Shape;318;p53"/>
          <p:cNvSpPr/>
          <p:nvPr/>
        </p:nvSpPr>
        <p:spPr>
          <a:xfrm>
            <a:off x="392623" y="4846728"/>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53"/>
          <p:cNvSpPr>
            <a:spLocks noGrp="1"/>
          </p:cNvSpPr>
          <p:nvPr>
            <p:ph type="pic" idx="4"/>
          </p:nvPr>
        </p:nvSpPr>
        <p:spPr>
          <a:xfrm>
            <a:off x="464683" y="4919073"/>
            <a:ext cx="369944" cy="368788"/>
          </a:xfrm>
          <a:prstGeom prst="rect">
            <a:avLst/>
          </a:prstGeom>
          <a:noFill/>
          <a:ln>
            <a:noFill/>
          </a:ln>
        </p:spPr>
      </p:sp>
      <p:sp>
        <p:nvSpPr>
          <p:cNvPr id="320" name="Google Shape;320;p53"/>
          <p:cNvSpPr/>
          <p:nvPr/>
        </p:nvSpPr>
        <p:spPr>
          <a:xfrm>
            <a:off x="6472581" y="2356447"/>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53"/>
          <p:cNvSpPr>
            <a:spLocks noGrp="1"/>
          </p:cNvSpPr>
          <p:nvPr>
            <p:ph type="pic" idx="5"/>
          </p:nvPr>
        </p:nvSpPr>
        <p:spPr>
          <a:xfrm>
            <a:off x="6544641" y="2428792"/>
            <a:ext cx="369944" cy="368788"/>
          </a:xfrm>
          <a:prstGeom prst="rect">
            <a:avLst/>
          </a:prstGeom>
          <a:noFill/>
          <a:ln>
            <a:noFill/>
          </a:ln>
        </p:spPr>
      </p:sp>
      <p:sp>
        <p:nvSpPr>
          <p:cNvPr id="322" name="Google Shape;322;p53"/>
          <p:cNvSpPr/>
          <p:nvPr/>
        </p:nvSpPr>
        <p:spPr>
          <a:xfrm>
            <a:off x="6472581" y="3582132"/>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53"/>
          <p:cNvSpPr>
            <a:spLocks noGrp="1"/>
          </p:cNvSpPr>
          <p:nvPr>
            <p:ph type="pic" idx="6"/>
          </p:nvPr>
        </p:nvSpPr>
        <p:spPr>
          <a:xfrm>
            <a:off x="6544641" y="3654477"/>
            <a:ext cx="369944" cy="368788"/>
          </a:xfrm>
          <a:prstGeom prst="rect">
            <a:avLst/>
          </a:prstGeom>
          <a:noFill/>
          <a:ln>
            <a:noFill/>
          </a:ln>
        </p:spPr>
      </p:sp>
      <p:sp>
        <p:nvSpPr>
          <p:cNvPr id="324" name="Google Shape;324;p53"/>
          <p:cNvSpPr/>
          <p:nvPr/>
        </p:nvSpPr>
        <p:spPr>
          <a:xfrm>
            <a:off x="6472581" y="4846728"/>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53"/>
          <p:cNvSpPr>
            <a:spLocks noGrp="1"/>
          </p:cNvSpPr>
          <p:nvPr>
            <p:ph type="pic" idx="7"/>
          </p:nvPr>
        </p:nvSpPr>
        <p:spPr>
          <a:xfrm>
            <a:off x="6544641" y="4919073"/>
            <a:ext cx="369944" cy="368788"/>
          </a:xfrm>
          <a:prstGeom prst="rect">
            <a:avLst/>
          </a:prstGeom>
          <a:noFill/>
          <a:ln>
            <a:noFill/>
          </a:ln>
        </p:spPr>
      </p:sp>
      <p:sp>
        <p:nvSpPr>
          <p:cNvPr id="326" name="Google Shape;326;p53"/>
          <p:cNvSpPr txBox="1">
            <a:spLocks noGrp="1"/>
          </p:cNvSpPr>
          <p:nvPr>
            <p:ph type="body" idx="1"/>
          </p:nvPr>
        </p:nvSpPr>
        <p:spPr>
          <a:xfrm>
            <a:off x="1213862" y="2574890"/>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53"/>
          <p:cNvSpPr txBox="1">
            <a:spLocks noGrp="1"/>
          </p:cNvSpPr>
          <p:nvPr>
            <p:ph type="body" idx="8"/>
          </p:nvPr>
        </p:nvSpPr>
        <p:spPr>
          <a:xfrm>
            <a:off x="1213862" y="2328032"/>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8" name="Google Shape;328;p53"/>
          <p:cNvSpPr txBox="1">
            <a:spLocks noGrp="1"/>
          </p:cNvSpPr>
          <p:nvPr>
            <p:ph type="body" idx="9"/>
          </p:nvPr>
        </p:nvSpPr>
        <p:spPr>
          <a:xfrm>
            <a:off x="1213862" y="3807945"/>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53"/>
          <p:cNvSpPr txBox="1">
            <a:spLocks noGrp="1"/>
          </p:cNvSpPr>
          <p:nvPr>
            <p:ph type="body" idx="13"/>
          </p:nvPr>
        </p:nvSpPr>
        <p:spPr>
          <a:xfrm>
            <a:off x="1213862" y="3561087"/>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0" name="Google Shape;330;p53"/>
          <p:cNvSpPr txBox="1">
            <a:spLocks noGrp="1"/>
          </p:cNvSpPr>
          <p:nvPr>
            <p:ph type="body" idx="14"/>
          </p:nvPr>
        </p:nvSpPr>
        <p:spPr>
          <a:xfrm>
            <a:off x="1213862" y="5068709"/>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53"/>
          <p:cNvSpPr txBox="1">
            <a:spLocks noGrp="1"/>
          </p:cNvSpPr>
          <p:nvPr>
            <p:ph type="body" idx="15"/>
          </p:nvPr>
        </p:nvSpPr>
        <p:spPr>
          <a:xfrm>
            <a:off x="1213862" y="4821851"/>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2" name="Google Shape;332;p53"/>
          <p:cNvSpPr txBox="1">
            <a:spLocks noGrp="1"/>
          </p:cNvSpPr>
          <p:nvPr>
            <p:ph type="body" idx="16"/>
          </p:nvPr>
        </p:nvSpPr>
        <p:spPr>
          <a:xfrm>
            <a:off x="7358765" y="2574890"/>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53"/>
          <p:cNvSpPr txBox="1">
            <a:spLocks noGrp="1"/>
          </p:cNvSpPr>
          <p:nvPr>
            <p:ph type="body" idx="17"/>
          </p:nvPr>
        </p:nvSpPr>
        <p:spPr>
          <a:xfrm>
            <a:off x="7358764" y="2328032"/>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4" name="Google Shape;334;p53"/>
          <p:cNvSpPr txBox="1">
            <a:spLocks noGrp="1"/>
          </p:cNvSpPr>
          <p:nvPr>
            <p:ph type="body" idx="18"/>
          </p:nvPr>
        </p:nvSpPr>
        <p:spPr>
          <a:xfrm>
            <a:off x="7358765" y="3807945"/>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53"/>
          <p:cNvSpPr txBox="1">
            <a:spLocks noGrp="1"/>
          </p:cNvSpPr>
          <p:nvPr>
            <p:ph type="body" idx="19"/>
          </p:nvPr>
        </p:nvSpPr>
        <p:spPr>
          <a:xfrm>
            <a:off x="7358764" y="3561087"/>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6" name="Google Shape;336;p53"/>
          <p:cNvSpPr txBox="1">
            <a:spLocks noGrp="1"/>
          </p:cNvSpPr>
          <p:nvPr>
            <p:ph type="body" idx="20"/>
          </p:nvPr>
        </p:nvSpPr>
        <p:spPr>
          <a:xfrm>
            <a:off x="7358765" y="5068709"/>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3"/>
          <p:cNvSpPr txBox="1">
            <a:spLocks noGrp="1"/>
          </p:cNvSpPr>
          <p:nvPr>
            <p:ph type="body" idx="21"/>
          </p:nvPr>
        </p:nvSpPr>
        <p:spPr>
          <a:xfrm>
            <a:off x="7358764" y="4821851"/>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nformación general_4">
  <p:cSld name="Información general_4">
    <p:spTree>
      <p:nvGrpSpPr>
        <p:cNvPr id="1" name="Shape 338"/>
        <p:cNvGrpSpPr/>
        <p:nvPr/>
      </p:nvGrpSpPr>
      <p:grpSpPr>
        <a:xfrm>
          <a:off x="0" y="0"/>
          <a:ext cx="0" cy="0"/>
          <a:chOff x="0" y="0"/>
          <a:chExt cx="0" cy="0"/>
        </a:xfrm>
      </p:grpSpPr>
      <p:sp>
        <p:nvSpPr>
          <p:cNvPr id="339" name="Google Shape;339;p54"/>
          <p:cNvSpPr>
            <a:spLocks noGrp="1"/>
          </p:cNvSpPr>
          <p:nvPr>
            <p:ph type="pic" idx="2"/>
          </p:nvPr>
        </p:nvSpPr>
        <p:spPr>
          <a:xfrm>
            <a:off x="0" y="0"/>
            <a:ext cx="12191999" cy="6858000"/>
          </a:xfrm>
          <a:prstGeom prst="rect">
            <a:avLst/>
          </a:prstGeom>
          <a:solidFill>
            <a:srgbClr val="012F62"/>
          </a:solidFill>
          <a:ln>
            <a:noFill/>
          </a:ln>
        </p:spPr>
      </p:sp>
      <p:sp>
        <p:nvSpPr>
          <p:cNvPr id="340" name="Google Shape;34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chemeClr val="lt1"/>
                </a:solidFill>
                <a:latin typeface="Calibri"/>
                <a:ea typeface="Calibri"/>
                <a:cs typeface="Calibri"/>
                <a:sym typeface="Calibri"/>
              </a:defRPr>
            </a:lvl1pPr>
            <a:lvl2pPr marL="0" marR="0" lvl="1" indent="0" algn="r">
              <a:spcBef>
                <a:spcPts val="0"/>
              </a:spcBef>
              <a:buNone/>
              <a:defRPr sz="1200">
                <a:solidFill>
                  <a:schemeClr val="lt1"/>
                </a:solidFill>
                <a:latin typeface="Calibri"/>
                <a:ea typeface="Calibri"/>
                <a:cs typeface="Calibri"/>
                <a:sym typeface="Calibri"/>
              </a:defRPr>
            </a:lvl2pPr>
            <a:lvl3pPr marL="0" marR="0" lvl="2" indent="0" algn="r">
              <a:spcBef>
                <a:spcPts val="0"/>
              </a:spcBef>
              <a:buNone/>
              <a:defRPr sz="1200">
                <a:solidFill>
                  <a:schemeClr val="lt1"/>
                </a:solidFill>
                <a:latin typeface="Calibri"/>
                <a:ea typeface="Calibri"/>
                <a:cs typeface="Calibri"/>
                <a:sym typeface="Calibri"/>
              </a:defRPr>
            </a:lvl3pPr>
            <a:lvl4pPr marL="0" marR="0" lvl="3" indent="0" algn="r">
              <a:spcBef>
                <a:spcPts val="0"/>
              </a:spcBef>
              <a:buNone/>
              <a:defRPr sz="1200">
                <a:solidFill>
                  <a:schemeClr val="lt1"/>
                </a:solidFill>
                <a:latin typeface="Calibri"/>
                <a:ea typeface="Calibri"/>
                <a:cs typeface="Calibri"/>
                <a:sym typeface="Calibri"/>
              </a:defRPr>
            </a:lvl4pPr>
            <a:lvl5pPr marL="0" marR="0" lvl="4" indent="0" algn="r">
              <a:spcBef>
                <a:spcPts val="0"/>
              </a:spcBef>
              <a:buNone/>
              <a:defRPr sz="1200">
                <a:solidFill>
                  <a:schemeClr val="lt1"/>
                </a:solidFill>
                <a:latin typeface="Calibri"/>
                <a:ea typeface="Calibri"/>
                <a:cs typeface="Calibri"/>
                <a:sym typeface="Calibri"/>
              </a:defRPr>
            </a:lvl5pPr>
            <a:lvl6pPr marL="0" marR="0" lvl="5" indent="0" algn="r">
              <a:spcBef>
                <a:spcPts val="0"/>
              </a:spcBef>
              <a:buNone/>
              <a:defRPr sz="1200">
                <a:solidFill>
                  <a:schemeClr val="lt1"/>
                </a:solidFill>
                <a:latin typeface="Calibri"/>
                <a:ea typeface="Calibri"/>
                <a:cs typeface="Calibri"/>
                <a:sym typeface="Calibri"/>
              </a:defRPr>
            </a:lvl6pPr>
            <a:lvl7pPr marL="0" marR="0" lvl="6" indent="0" algn="r">
              <a:spcBef>
                <a:spcPts val="0"/>
              </a:spcBef>
              <a:buNone/>
              <a:defRPr sz="1200">
                <a:solidFill>
                  <a:schemeClr val="lt1"/>
                </a:solidFill>
                <a:latin typeface="Calibri"/>
                <a:ea typeface="Calibri"/>
                <a:cs typeface="Calibri"/>
                <a:sym typeface="Calibri"/>
              </a:defRPr>
            </a:lvl7pPr>
            <a:lvl8pPr marL="0" marR="0" lvl="7" indent="0" algn="r">
              <a:spcBef>
                <a:spcPts val="0"/>
              </a:spcBef>
              <a:buNone/>
              <a:defRPr sz="1200">
                <a:solidFill>
                  <a:schemeClr val="lt1"/>
                </a:solidFill>
                <a:latin typeface="Calibri"/>
                <a:ea typeface="Calibri"/>
                <a:cs typeface="Calibri"/>
                <a:sym typeface="Calibri"/>
              </a:defRPr>
            </a:lvl8pPr>
            <a:lvl9pPr marL="0" marR="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
        <p:nvSpPr>
          <p:cNvPr id="343" name="Google Shape;343;p54"/>
          <p:cNvSpPr txBox="1">
            <a:spLocks noGrp="1"/>
          </p:cNvSpPr>
          <p:nvPr>
            <p:ph type="ctrTitle"/>
          </p:nvPr>
        </p:nvSpPr>
        <p:spPr>
          <a:xfrm>
            <a:off x="1648661" y="339645"/>
            <a:ext cx="10113030"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500"/>
              <a:buFont typeface="Arial"/>
              <a:buNone/>
              <a:defRPr sz="45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44" name="Google Shape;344;p54"/>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sp>
        <p:nvSpPr>
          <p:cNvPr id="345" name="Google Shape;345;p54"/>
          <p:cNvSpPr>
            <a:spLocks noGrp="1"/>
          </p:cNvSpPr>
          <p:nvPr>
            <p:ph type="pic" idx="3"/>
          </p:nvPr>
        </p:nvSpPr>
        <p:spPr>
          <a:xfrm>
            <a:off x="1730896" y="2366353"/>
            <a:ext cx="369944" cy="368788"/>
          </a:xfrm>
          <a:prstGeom prst="rect">
            <a:avLst/>
          </a:prstGeom>
          <a:noFill/>
          <a:ln>
            <a:noFill/>
          </a:ln>
        </p:spPr>
      </p:sp>
      <p:sp>
        <p:nvSpPr>
          <p:cNvPr id="346" name="Google Shape;346;p54"/>
          <p:cNvSpPr>
            <a:spLocks noGrp="1"/>
          </p:cNvSpPr>
          <p:nvPr>
            <p:ph type="pic" idx="4"/>
          </p:nvPr>
        </p:nvSpPr>
        <p:spPr>
          <a:xfrm>
            <a:off x="1730896" y="3592038"/>
            <a:ext cx="369944" cy="368788"/>
          </a:xfrm>
          <a:prstGeom prst="rect">
            <a:avLst/>
          </a:prstGeom>
          <a:noFill/>
          <a:ln>
            <a:noFill/>
          </a:ln>
        </p:spPr>
      </p:sp>
      <p:sp>
        <p:nvSpPr>
          <p:cNvPr id="347" name="Google Shape;347;p54"/>
          <p:cNvSpPr>
            <a:spLocks noGrp="1"/>
          </p:cNvSpPr>
          <p:nvPr>
            <p:ph type="pic" idx="5"/>
          </p:nvPr>
        </p:nvSpPr>
        <p:spPr>
          <a:xfrm>
            <a:off x="1730896" y="4856634"/>
            <a:ext cx="369944" cy="368788"/>
          </a:xfrm>
          <a:prstGeom prst="rect">
            <a:avLst/>
          </a:prstGeom>
          <a:noFill/>
          <a:ln>
            <a:noFill/>
          </a:ln>
        </p:spPr>
      </p:sp>
      <p:sp>
        <p:nvSpPr>
          <p:cNvPr id="348" name="Google Shape;348;p54"/>
          <p:cNvSpPr>
            <a:spLocks noGrp="1"/>
          </p:cNvSpPr>
          <p:nvPr>
            <p:ph type="pic" idx="6"/>
          </p:nvPr>
        </p:nvSpPr>
        <p:spPr>
          <a:xfrm>
            <a:off x="6949266" y="2366353"/>
            <a:ext cx="369944" cy="368788"/>
          </a:xfrm>
          <a:prstGeom prst="rect">
            <a:avLst/>
          </a:prstGeom>
          <a:noFill/>
          <a:ln>
            <a:noFill/>
          </a:ln>
        </p:spPr>
      </p:sp>
      <p:sp>
        <p:nvSpPr>
          <p:cNvPr id="349" name="Google Shape;349;p54"/>
          <p:cNvSpPr>
            <a:spLocks noGrp="1"/>
          </p:cNvSpPr>
          <p:nvPr>
            <p:ph type="pic" idx="7"/>
          </p:nvPr>
        </p:nvSpPr>
        <p:spPr>
          <a:xfrm>
            <a:off x="6949266" y="3592038"/>
            <a:ext cx="369944" cy="368788"/>
          </a:xfrm>
          <a:prstGeom prst="rect">
            <a:avLst/>
          </a:prstGeom>
          <a:noFill/>
          <a:ln>
            <a:noFill/>
          </a:ln>
        </p:spPr>
      </p:sp>
      <p:sp>
        <p:nvSpPr>
          <p:cNvPr id="350" name="Google Shape;350;p54"/>
          <p:cNvSpPr>
            <a:spLocks noGrp="1"/>
          </p:cNvSpPr>
          <p:nvPr>
            <p:ph type="pic" idx="8"/>
          </p:nvPr>
        </p:nvSpPr>
        <p:spPr>
          <a:xfrm>
            <a:off x="6949266" y="4856634"/>
            <a:ext cx="369944" cy="368788"/>
          </a:xfrm>
          <a:prstGeom prst="rect">
            <a:avLst/>
          </a:prstGeom>
          <a:noFill/>
          <a:ln>
            <a:noFill/>
          </a:ln>
        </p:spPr>
      </p:sp>
      <p:sp>
        <p:nvSpPr>
          <p:cNvPr id="351" name="Google Shape;351;p54"/>
          <p:cNvSpPr txBox="1">
            <a:spLocks noGrp="1"/>
          </p:cNvSpPr>
          <p:nvPr>
            <p:ph type="body" idx="1"/>
          </p:nvPr>
        </p:nvSpPr>
        <p:spPr>
          <a:xfrm>
            <a:off x="2488785" y="2512451"/>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54"/>
          <p:cNvSpPr txBox="1">
            <a:spLocks noGrp="1"/>
          </p:cNvSpPr>
          <p:nvPr>
            <p:ph type="body" idx="9"/>
          </p:nvPr>
        </p:nvSpPr>
        <p:spPr>
          <a:xfrm>
            <a:off x="2488784" y="2265592"/>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3" name="Google Shape;353;p54"/>
          <p:cNvSpPr txBox="1">
            <a:spLocks noGrp="1"/>
          </p:cNvSpPr>
          <p:nvPr>
            <p:ph type="body" idx="13"/>
          </p:nvPr>
        </p:nvSpPr>
        <p:spPr>
          <a:xfrm>
            <a:off x="2488785" y="3745506"/>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54"/>
          <p:cNvSpPr txBox="1">
            <a:spLocks noGrp="1"/>
          </p:cNvSpPr>
          <p:nvPr>
            <p:ph type="body" idx="14"/>
          </p:nvPr>
        </p:nvSpPr>
        <p:spPr>
          <a:xfrm>
            <a:off x="2488784" y="3498647"/>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5" name="Google Shape;355;p54"/>
          <p:cNvSpPr txBox="1">
            <a:spLocks noGrp="1"/>
          </p:cNvSpPr>
          <p:nvPr>
            <p:ph type="body" idx="15"/>
          </p:nvPr>
        </p:nvSpPr>
        <p:spPr>
          <a:xfrm>
            <a:off x="2488785" y="5006270"/>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6" name="Google Shape;356;p54"/>
          <p:cNvSpPr txBox="1">
            <a:spLocks noGrp="1"/>
          </p:cNvSpPr>
          <p:nvPr>
            <p:ph type="body" idx="16"/>
          </p:nvPr>
        </p:nvSpPr>
        <p:spPr>
          <a:xfrm>
            <a:off x="2488784" y="4759411"/>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7" name="Google Shape;357;p54"/>
          <p:cNvSpPr txBox="1">
            <a:spLocks noGrp="1"/>
          </p:cNvSpPr>
          <p:nvPr>
            <p:ph type="body" idx="17"/>
          </p:nvPr>
        </p:nvSpPr>
        <p:spPr>
          <a:xfrm>
            <a:off x="7766655" y="2512451"/>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54"/>
          <p:cNvSpPr txBox="1">
            <a:spLocks noGrp="1"/>
          </p:cNvSpPr>
          <p:nvPr>
            <p:ph type="body" idx="18"/>
          </p:nvPr>
        </p:nvSpPr>
        <p:spPr>
          <a:xfrm>
            <a:off x="7766655" y="2265592"/>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9" name="Google Shape;359;p54"/>
          <p:cNvSpPr txBox="1">
            <a:spLocks noGrp="1"/>
          </p:cNvSpPr>
          <p:nvPr>
            <p:ph type="body" idx="19"/>
          </p:nvPr>
        </p:nvSpPr>
        <p:spPr>
          <a:xfrm>
            <a:off x="7766655" y="3745506"/>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4"/>
          <p:cNvSpPr txBox="1">
            <a:spLocks noGrp="1"/>
          </p:cNvSpPr>
          <p:nvPr>
            <p:ph type="body" idx="20"/>
          </p:nvPr>
        </p:nvSpPr>
        <p:spPr>
          <a:xfrm>
            <a:off x="7766655" y="3498647"/>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1" name="Google Shape;361;p54"/>
          <p:cNvSpPr txBox="1">
            <a:spLocks noGrp="1"/>
          </p:cNvSpPr>
          <p:nvPr>
            <p:ph type="body" idx="21"/>
          </p:nvPr>
        </p:nvSpPr>
        <p:spPr>
          <a:xfrm>
            <a:off x="7766655" y="5006270"/>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54"/>
          <p:cNvSpPr txBox="1">
            <a:spLocks noGrp="1"/>
          </p:cNvSpPr>
          <p:nvPr>
            <p:ph type="body" idx="22"/>
          </p:nvPr>
        </p:nvSpPr>
        <p:spPr>
          <a:xfrm>
            <a:off x="7766655" y="4759411"/>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363" name="Google Shape;363;p54"/>
          <p:cNvCxnSpPr/>
          <p:nvPr/>
        </p:nvCxnSpPr>
        <p:spPr>
          <a:xfrm>
            <a:off x="1134319" y="0"/>
            <a:ext cx="0" cy="685800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ido con leyenda_1">
  <p:cSld name="Contenido con leyenda_1">
    <p:spTree>
      <p:nvGrpSpPr>
        <p:cNvPr id="1" name="Shape 34"/>
        <p:cNvGrpSpPr/>
        <p:nvPr/>
      </p:nvGrpSpPr>
      <p:grpSpPr>
        <a:xfrm>
          <a:off x="0" y="0"/>
          <a:ext cx="0" cy="0"/>
          <a:chOff x="0" y="0"/>
          <a:chExt cx="0" cy="0"/>
        </a:xfrm>
      </p:grpSpPr>
      <p:sp>
        <p:nvSpPr>
          <p:cNvPr id="35" name="Google Shape;35;p19"/>
          <p:cNvSpPr>
            <a:spLocks noGrp="1"/>
          </p:cNvSpPr>
          <p:nvPr>
            <p:ph type="pic" idx="2"/>
          </p:nvPr>
        </p:nvSpPr>
        <p:spPr>
          <a:xfrm>
            <a:off x="1524000" y="3482977"/>
            <a:ext cx="10668000" cy="3375025"/>
          </a:xfrm>
          <a:prstGeom prst="rect">
            <a:avLst/>
          </a:prstGeom>
          <a:solidFill>
            <a:srgbClr val="012F62"/>
          </a:solidFill>
          <a:ln>
            <a:noFill/>
          </a:ln>
        </p:spPr>
      </p:sp>
      <p:sp>
        <p:nvSpPr>
          <p:cNvPr id="36" name="Google Shape;36;p19"/>
          <p:cNvSpPr txBox="1">
            <a:spLocks noGrp="1"/>
          </p:cNvSpPr>
          <p:nvPr>
            <p:ph type="body" idx="1"/>
          </p:nvPr>
        </p:nvSpPr>
        <p:spPr>
          <a:xfrm>
            <a:off x="6338806" y="339644"/>
            <a:ext cx="5014993" cy="2806511"/>
          </a:xfrm>
          <a:prstGeom prst="rect">
            <a:avLst/>
          </a:prstGeom>
          <a:noFill/>
          <a:ln>
            <a:noFill/>
          </a:ln>
        </p:spPr>
        <p:txBody>
          <a:bodyPr spcFirstLastPara="1" wrap="square" lIns="91425" tIns="45700" rIns="91425" bIns="45700" anchor="ctr" anchorCtr="0">
            <a:normAutofit/>
          </a:bodyPr>
          <a:lstStyle>
            <a:lvl1pPr marL="457200" lvl="0" indent="-330200" algn="l">
              <a:lnSpc>
                <a:spcPct val="90000"/>
              </a:lnSpc>
              <a:spcBef>
                <a:spcPts val="1000"/>
              </a:spcBef>
              <a:spcAft>
                <a:spcPts val="0"/>
              </a:spcAft>
              <a:buClr>
                <a:schemeClr val="dk1"/>
              </a:buClr>
              <a:buSzPts val="1600"/>
              <a:buChar char="•"/>
              <a:defRPr sz="1600">
                <a:latin typeface="Calibri"/>
                <a:ea typeface="Calibri"/>
                <a:cs typeface="Calibri"/>
                <a:sym typeface="Calibri"/>
              </a:defRPr>
            </a:lvl1pPr>
            <a:lvl2pPr marL="914400" lvl="1"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2pPr>
            <a:lvl3pPr marL="1371600" lvl="2"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3pPr>
            <a:lvl4pPr marL="1828800" lvl="3"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4pPr>
            <a:lvl5pPr marL="2286000" lvl="4" indent="-330200" algn="l">
              <a:lnSpc>
                <a:spcPct val="90000"/>
              </a:lnSpc>
              <a:spcBef>
                <a:spcPts val="500"/>
              </a:spcBef>
              <a:spcAft>
                <a:spcPts val="0"/>
              </a:spcAft>
              <a:buClr>
                <a:schemeClr val="dk1"/>
              </a:buClr>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ctrTitle"/>
          </p:nvPr>
        </p:nvSpPr>
        <p:spPr>
          <a:xfrm>
            <a:off x="1524000" y="339644"/>
            <a:ext cx="4179376" cy="2806512"/>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rgbClr val="024793"/>
              </a:buClr>
              <a:buSzPts val="4800"/>
              <a:buFont typeface="Arial"/>
              <a:buNone/>
              <a:defRPr sz="48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 name="Google Shape;38;p19"/>
          <p:cNvCxnSpPr/>
          <p:nvPr/>
        </p:nvCxnSpPr>
        <p:spPr>
          <a:xfrm>
            <a:off x="1134319"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nformación general_5">
  <p:cSld name="Información general_5">
    <p:spTree>
      <p:nvGrpSpPr>
        <p:cNvPr id="1" name="Shape 364"/>
        <p:cNvGrpSpPr/>
        <p:nvPr/>
      </p:nvGrpSpPr>
      <p:grpSpPr>
        <a:xfrm>
          <a:off x="0" y="0"/>
          <a:ext cx="0" cy="0"/>
          <a:chOff x="0" y="0"/>
          <a:chExt cx="0" cy="0"/>
        </a:xfrm>
      </p:grpSpPr>
      <p:sp>
        <p:nvSpPr>
          <p:cNvPr id="365" name="Google Shape;365;p55"/>
          <p:cNvSpPr>
            <a:spLocks noGrp="1"/>
          </p:cNvSpPr>
          <p:nvPr>
            <p:ph type="pic" idx="2"/>
          </p:nvPr>
        </p:nvSpPr>
        <p:spPr>
          <a:xfrm>
            <a:off x="0" y="0"/>
            <a:ext cx="12191999" cy="6858000"/>
          </a:xfrm>
          <a:prstGeom prst="rect">
            <a:avLst/>
          </a:prstGeom>
          <a:solidFill>
            <a:srgbClr val="012F62"/>
          </a:solidFill>
          <a:ln>
            <a:noFill/>
          </a:ln>
        </p:spPr>
      </p:sp>
      <p:sp>
        <p:nvSpPr>
          <p:cNvPr id="366" name="Google Shape;36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chemeClr val="lt1"/>
                </a:solidFill>
                <a:latin typeface="Calibri"/>
                <a:ea typeface="Calibri"/>
                <a:cs typeface="Calibri"/>
                <a:sym typeface="Calibri"/>
              </a:defRPr>
            </a:lvl1pPr>
            <a:lvl2pPr marL="0" marR="0" lvl="1" indent="0" algn="r">
              <a:spcBef>
                <a:spcPts val="0"/>
              </a:spcBef>
              <a:buNone/>
              <a:defRPr sz="1200">
                <a:solidFill>
                  <a:schemeClr val="lt1"/>
                </a:solidFill>
                <a:latin typeface="Calibri"/>
                <a:ea typeface="Calibri"/>
                <a:cs typeface="Calibri"/>
                <a:sym typeface="Calibri"/>
              </a:defRPr>
            </a:lvl2pPr>
            <a:lvl3pPr marL="0" marR="0" lvl="2" indent="0" algn="r">
              <a:spcBef>
                <a:spcPts val="0"/>
              </a:spcBef>
              <a:buNone/>
              <a:defRPr sz="1200">
                <a:solidFill>
                  <a:schemeClr val="lt1"/>
                </a:solidFill>
                <a:latin typeface="Calibri"/>
                <a:ea typeface="Calibri"/>
                <a:cs typeface="Calibri"/>
                <a:sym typeface="Calibri"/>
              </a:defRPr>
            </a:lvl3pPr>
            <a:lvl4pPr marL="0" marR="0" lvl="3" indent="0" algn="r">
              <a:spcBef>
                <a:spcPts val="0"/>
              </a:spcBef>
              <a:buNone/>
              <a:defRPr sz="1200">
                <a:solidFill>
                  <a:schemeClr val="lt1"/>
                </a:solidFill>
                <a:latin typeface="Calibri"/>
                <a:ea typeface="Calibri"/>
                <a:cs typeface="Calibri"/>
                <a:sym typeface="Calibri"/>
              </a:defRPr>
            </a:lvl4pPr>
            <a:lvl5pPr marL="0" marR="0" lvl="4" indent="0" algn="r">
              <a:spcBef>
                <a:spcPts val="0"/>
              </a:spcBef>
              <a:buNone/>
              <a:defRPr sz="1200">
                <a:solidFill>
                  <a:schemeClr val="lt1"/>
                </a:solidFill>
                <a:latin typeface="Calibri"/>
                <a:ea typeface="Calibri"/>
                <a:cs typeface="Calibri"/>
                <a:sym typeface="Calibri"/>
              </a:defRPr>
            </a:lvl5pPr>
            <a:lvl6pPr marL="0" marR="0" lvl="5" indent="0" algn="r">
              <a:spcBef>
                <a:spcPts val="0"/>
              </a:spcBef>
              <a:buNone/>
              <a:defRPr sz="1200">
                <a:solidFill>
                  <a:schemeClr val="lt1"/>
                </a:solidFill>
                <a:latin typeface="Calibri"/>
                <a:ea typeface="Calibri"/>
                <a:cs typeface="Calibri"/>
                <a:sym typeface="Calibri"/>
              </a:defRPr>
            </a:lvl6pPr>
            <a:lvl7pPr marL="0" marR="0" lvl="6" indent="0" algn="r">
              <a:spcBef>
                <a:spcPts val="0"/>
              </a:spcBef>
              <a:buNone/>
              <a:defRPr sz="1200">
                <a:solidFill>
                  <a:schemeClr val="lt1"/>
                </a:solidFill>
                <a:latin typeface="Calibri"/>
                <a:ea typeface="Calibri"/>
                <a:cs typeface="Calibri"/>
                <a:sym typeface="Calibri"/>
              </a:defRPr>
            </a:lvl7pPr>
            <a:lvl8pPr marL="0" marR="0" lvl="7" indent="0" algn="r">
              <a:spcBef>
                <a:spcPts val="0"/>
              </a:spcBef>
              <a:buNone/>
              <a:defRPr sz="1200">
                <a:solidFill>
                  <a:schemeClr val="lt1"/>
                </a:solidFill>
                <a:latin typeface="Calibri"/>
                <a:ea typeface="Calibri"/>
                <a:cs typeface="Calibri"/>
                <a:sym typeface="Calibri"/>
              </a:defRPr>
            </a:lvl8pPr>
            <a:lvl9pPr marL="0" marR="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
        <p:nvSpPr>
          <p:cNvPr id="369" name="Google Shape;369;p55"/>
          <p:cNvSpPr txBox="1">
            <a:spLocks noGrp="1"/>
          </p:cNvSpPr>
          <p:nvPr>
            <p:ph type="ctrTitle"/>
          </p:nvPr>
        </p:nvSpPr>
        <p:spPr>
          <a:xfrm>
            <a:off x="392623" y="339645"/>
            <a:ext cx="11369068"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500"/>
              <a:buFont typeface="Arial"/>
              <a:buNone/>
              <a:defRPr sz="45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70" name="Google Shape;370;p55"/>
          <p:cNvCxnSpPr/>
          <p:nvPr/>
        </p:nvCxnSpPr>
        <p:spPr>
          <a:xfrm>
            <a:off x="392623" y="1974810"/>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371" name="Google Shape;371;p55"/>
          <p:cNvCxnSpPr/>
          <p:nvPr/>
        </p:nvCxnSpPr>
        <p:spPr>
          <a:xfrm>
            <a:off x="392623" y="2038081"/>
            <a:ext cx="11369068" cy="0"/>
          </a:xfrm>
          <a:prstGeom prst="straightConnector1">
            <a:avLst/>
          </a:prstGeom>
          <a:noFill/>
          <a:ln w="12700" cap="flat" cmpd="sng">
            <a:solidFill>
              <a:srgbClr val="262626"/>
            </a:solidFill>
            <a:prstDash val="solid"/>
            <a:miter lim="800000"/>
            <a:headEnd type="none" w="sm" len="sm"/>
            <a:tailEnd type="none" w="sm" len="sm"/>
          </a:ln>
        </p:spPr>
      </p:cxnSp>
      <p:sp>
        <p:nvSpPr>
          <p:cNvPr id="372" name="Google Shape;372;p55"/>
          <p:cNvSpPr>
            <a:spLocks noGrp="1"/>
          </p:cNvSpPr>
          <p:nvPr>
            <p:ph type="pic" idx="3"/>
          </p:nvPr>
        </p:nvSpPr>
        <p:spPr>
          <a:xfrm>
            <a:off x="464683" y="2215464"/>
            <a:ext cx="369944" cy="368788"/>
          </a:xfrm>
          <a:prstGeom prst="rect">
            <a:avLst/>
          </a:prstGeom>
          <a:noFill/>
          <a:ln>
            <a:noFill/>
          </a:ln>
        </p:spPr>
      </p:sp>
      <p:sp>
        <p:nvSpPr>
          <p:cNvPr id="373" name="Google Shape;373;p55"/>
          <p:cNvSpPr>
            <a:spLocks noGrp="1"/>
          </p:cNvSpPr>
          <p:nvPr>
            <p:ph type="pic" idx="4"/>
          </p:nvPr>
        </p:nvSpPr>
        <p:spPr>
          <a:xfrm>
            <a:off x="464683" y="3441149"/>
            <a:ext cx="369944" cy="368788"/>
          </a:xfrm>
          <a:prstGeom prst="rect">
            <a:avLst/>
          </a:prstGeom>
          <a:noFill/>
          <a:ln>
            <a:noFill/>
          </a:ln>
        </p:spPr>
      </p:sp>
      <p:sp>
        <p:nvSpPr>
          <p:cNvPr id="374" name="Google Shape;374;p55"/>
          <p:cNvSpPr>
            <a:spLocks noGrp="1"/>
          </p:cNvSpPr>
          <p:nvPr>
            <p:ph type="pic" idx="5"/>
          </p:nvPr>
        </p:nvSpPr>
        <p:spPr>
          <a:xfrm>
            <a:off x="464683" y="4705745"/>
            <a:ext cx="369944" cy="368788"/>
          </a:xfrm>
          <a:prstGeom prst="rect">
            <a:avLst/>
          </a:prstGeom>
          <a:noFill/>
          <a:ln>
            <a:noFill/>
          </a:ln>
        </p:spPr>
      </p:sp>
      <p:sp>
        <p:nvSpPr>
          <p:cNvPr id="375" name="Google Shape;375;p55"/>
          <p:cNvSpPr>
            <a:spLocks noGrp="1"/>
          </p:cNvSpPr>
          <p:nvPr>
            <p:ph type="pic" idx="6"/>
          </p:nvPr>
        </p:nvSpPr>
        <p:spPr>
          <a:xfrm>
            <a:off x="6544641" y="2215464"/>
            <a:ext cx="369944" cy="368788"/>
          </a:xfrm>
          <a:prstGeom prst="rect">
            <a:avLst/>
          </a:prstGeom>
          <a:noFill/>
          <a:ln>
            <a:noFill/>
          </a:ln>
        </p:spPr>
      </p:sp>
      <p:sp>
        <p:nvSpPr>
          <p:cNvPr id="376" name="Google Shape;376;p55"/>
          <p:cNvSpPr>
            <a:spLocks noGrp="1"/>
          </p:cNvSpPr>
          <p:nvPr>
            <p:ph type="pic" idx="7"/>
          </p:nvPr>
        </p:nvSpPr>
        <p:spPr>
          <a:xfrm>
            <a:off x="6544641" y="3441149"/>
            <a:ext cx="369944" cy="368788"/>
          </a:xfrm>
          <a:prstGeom prst="rect">
            <a:avLst/>
          </a:prstGeom>
          <a:noFill/>
          <a:ln>
            <a:noFill/>
          </a:ln>
        </p:spPr>
      </p:sp>
      <p:sp>
        <p:nvSpPr>
          <p:cNvPr id="377" name="Google Shape;377;p55"/>
          <p:cNvSpPr>
            <a:spLocks noGrp="1"/>
          </p:cNvSpPr>
          <p:nvPr>
            <p:ph type="pic" idx="8"/>
          </p:nvPr>
        </p:nvSpPr>
        <p:spPr>
          <a:xfrm>
            <a:off x="6544641" y="4705745"/>
            <a:ext cx="369944" cy="368788"/>
          </a:xfrm>
          <a:prstGeom prst="rect">
            <a:avLst/>
          </a:prstGeom>
          <a:noFill/>
          <a:ln>
            <a:noFill/>
          </a:ln>
        </p:spPr>
      </p:sp>
      <p:sp>
        <p:nvSpPr>
          <p:cNvPr id="378" name="Google Shape;378;p55"/>
          <p:cNvSpPr txBox="1">
            <a:spLocks noGrp="1"/>
          </p:cNvSpPr>
          <p:nvPr>
            <p:ph type="body" idx="1"/>
          </p:nvPr>
        </p:nvSpPr>
        <p:spPr>
          <a:xfrm>
            <a:off x="1213862" y="2361562"/>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55"/>
          <p:cNvSpPr txBox="1">
            <a:spLocks noGrp="1"/>
          </p:cNvSpPr>
          <p:nvPr>
            <p:ph type="body" idx="9"/>
          </p:nvPr>
        </p:nvSpPr>
        <p:spPr>
          <a:xfrm>
            <a:off x="1213862" y="2114704"/>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0" name="Google Shape;380;p55"/>
          <p:cNvSpPr txBox="1">
            <a:spLocks noGrp="1"/>
          </p:cNvSpPr>
          <p:nvPr>
            <p:ph type="body" idx="13"/>
          </p:nvPr>
        </p:nvSpPr>
        <p:spPr>
          <a:xfrm>
            <a:off x="1213862" y="3594617"/>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55"/>
          <p:cNvSpPr txBox="1">
            <a:spLocks noGrp="1"/>
          </p:cNvSpPr>
          <p:nvPr>
            <p:ph type="body" idx="14"/>
          </p:nvPr>
        </p:nvSpPr>
        <p:spPr>
          <a:xfrm>
            <a:off x="1213862" y="3347759"/>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2" name="Google Shape;382;p55"/>
          <p:cNvSpPr txBox="1">
            <a:spLocks noGrp="1"/>
          </p:cNvSpPr>
          <p:nvPr>
            <p:ph type="body" idx="15"/>
          </p:nvPr>
        </p:nvSpPr>
        <p:spPr>
          <a:xfrm>
            <a:off x="1213862" y="4855381"/>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55"/>
          <p:cNvSpPr txBox="1">
            <a:spLocks noGrp="1"/>
          </p:cNvSpPr>
          <p:nvPr>
            <p:ph type="body" idx="16"/>
          </p:nvPr>
        </p:nvSpPr>
        <p:spPr>
          <a:xfrm>
            <a:off x="1213862" y="4608523"/>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4" name="Google Shape;384;p55"/>
          <p:cNvSpPr txBox="1">
            <a:spLocks noGrp="1"/>
          </p:cNvSpPr>
          <p:nvPr>
            <p:ph type="body" idx="17"/>
          </p:nvPr>
        </p:nvSpPr>
        <p:spPr>
          <a:xfrm>
            <a:off x="7358765" y="2361562"/>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5" name="Google Shape;385;p55"/>
          <p:cNvSpPr txBox="1">
            <a:spLocks noGrp="1"/>
          </p:cNvSpPr>
          <p:nvPr>
            <p:ph type="body" idx="18"/>
          </p:nvPr>
        </p:nvSpPr>
        <p:spPr>
          <a:xfrm>
            <a:off x="7358764" y="2114704"/>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6" name="Google Shape;386;p55"/>
          <p:cNvSpPr txBox="1">
            <a:spLocks noGrp="1"/>
          </p:cNvSpPr>
          <p:nvPr>
            <p:ph type="body" idx="19"/>
          </p:nvPr>
        </p:nvSpPr>
        <p:spPr>
          <a:xfrm>
            <a:off x="7358765" y="3594617"/>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55"/>
          <p:cNvSpPr txBox="1">
            <a:spLocks noGrp="1"/>
          </p:cNvSpPr>
          <p:nvPr>
            <p:ph type="body" idx="20"/>
          </p:nvPr>
        </p:nvSpPr>
        <p:spPr>
          <a:xfrm>
            <a:off x="7358764" y="3347759"/>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8" name="Google Shape;388;p55"/>
          <p:cNvSpPr txBox="1">
            <a:spLocks noGrp="1"/>
          </p:cNvSpPr>
          <p:nvPr>
            <p:ph type="body" idx="21"/>
          </p:nvPr>
        </p:nvSpPr>
        <p:spPr>
          <a:xfrm>
            <a:off x="7358765" y="4855381"/>
            <a:ext cx="4411704" cy="365077"/>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55"/>
          <p:cNvSpPr txBox="1">
            <a:spLocks noGrp="1"/>
          </p:cNvSpPr>
          <p:nvPr>
            <p:ph type="body" idx="22"/>
          </p:nvPr>
        </p:nvSpPr>
        <p:spPr>
          <a:xfrm>
            <a:off x="7358764" y="4608523"/>
            <a:ext cx="4411705" cy="312380"/>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lt1"/>
              </a:buClr>
              <a:buSzPts val="1800"/>
              <a:buNone/>
              <a:defRPr sz="18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390" name="Google Shape;390;p55"/>
          <p:cNvCxnSpPr/>
          <p:nvPr/>
        </p:nvCxnSpPr>
        <p:spPr>
          <a:xfrm>
            <a:off x="0" y="5992966"/>
            <a:ext cx="121920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contenido_3">
  <p:cSld name="Título y contenido_3">
    <p:spTree>
      <p:nvGrpSpPr>
        <p:cNvPr id="1" name="Shape 39"/>
        <p:cNvGrpSpPr/>
        <p:nvPr/>
      </p:nvGrpSpPr>
      <p:grpSpPr>
        <a:xfrm>
          <a:off x="0" y="0"/>
          <a:ext cx="0" cy="0"/>
          <a:chOff x="0" y="0"/>
          <a:chExt cx="0" cy="0"/>
        </a:xfrm>
      </p:grpSpPr>
      <p:sp>
        <p:nvSpPr>
          <p:cNvPr id="40" name="Google Shape;4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43" name="Google Shape;43;p20"/>
          <p:cNvSpPr txBox="1">
            <a:spLocks noGrp="1"/>
          </p:cNvSpPr>
          <p:nvPr>
            <p:ph type="ctrTitle"/>
          </p:nvPr>
        </p:nvSpPr>
        <p:spPr>
          <a:xfrm>
            <a:off x="392623" y="339645"/>
            <a:ext cx="11369068"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392624" y="1507066"/>
            <a:ext cx="11369070" cy="48492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600"/>
              <a:buNone/>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 name="Google Shape;45;p20"/>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46" name="Google Shape;46;p20"/>
          <p:cNvCxnSpPr/>
          <p:nvPr/>
        </p:nvCxnSpPr>
        <p:spPr>
          <a:xfrm>
            <a:off x="392623" y="1405468"/>
            <a:ext cx="11369068" cy="0"/>
          </a:xfrm>
          <a:prstGeom prst="straightConnector1">
            <a:avLst/>
          </a:prstGeom>
          <a:noFill/>
          <a:ln w="12700" cap="flat" cmpd="sng">
            <a:solidFill>
              <a:srgbClr val="262626"/>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leyenda_1">
  <p:cSld name="Imagen con leyenda_1">
    <p:spTree>
      <p:nvGrpSpPr>
        <p:cNvPr id="1" name="Shape 47"/>
        <p:cNvGrpSpPr/>
        <p:nvPr/>
      </p:nvGrpSpPr>
      <p:grpSpPr>
        <a:xfrm>
          <a:off x="0" y="0"/>
          <a:ext cx="0" cy="0"/>
          <a:chOff x="0" y="0"/>
          <a:chExt cx="0" cy="0"/>
        </a:xfrm>
      </p:grpSpPr>
      <p:sp>
        <p:nvSpPr>
          <p:cNvPr id="48" name="Google Shape;48;p21"/>
          <p:cNvSpPr>
            <a:spLocks noGrp="1"/>
          </p:cNvSpPr>
          <p:nvPr>
            <p:ph type="pic" idx="2"/>
          </p:nvPr>
        </p:nvSpPr>
        <p:spPr>
          <a:xfrm>
            <a:off x="5445942" y="292426"/>
            <a:ext cx="6297515" cy="6273148"/>
          </a:xfrm>
          <a:prstGeom prst="rect">
            <a:avLst/>
          </a:prstGeom>
          <a:solidFill>
            <a:srgbClr val="012F62"/>
          </a:solidFill>
          <a:ln>
            <a:noFill/>
          </a:ln>
        </p:spPr>
      </p:sp>
      <p:sp>
        <p:nvSpPr>
          <p:cNvPr id="49" name="Google Shape;49;p21"/>
          <p:cNvSpPr txBox="1">
            <a:spLocks noGrp="1"/>
          </p:cNvSpPr>
          <p:nvPr>
            <p:ph type="ctrTitle"/>
          </p:nvPr>
        </p:nvSpPr>
        <p:spPr>
          <a:xfrm>
            <a:off x="1645581" y="4418889"/>
            <a:ext cx="3289100" cy="637507"/>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000"/>
              <a:buFont typeface="Arial"/>
              <a:buNone/>
              <a:defRPr sz="40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1645582" y="5080791"/>
            <a:ext cx="3289100" cy="14847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400"/>
              <a:buNone/>
              <a:defRPr sz="1400">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2pPr>
            <a:lvl3pPr marL="1371600" lvl="2"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3pPr>
            <a:lvl4pPr marL="1828800" lvl="3"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4pPr>
            <a:lvl5pPr marL="2286000" lvl="4" indent="-228600" algn="l">
              <a:lnSpc>
                <a:spcPct val="100000"/>
              </a:lnSpc>
              <a:spcBef>
                <a:spcPts val="500"/>
              </a:spcBef>
              <a:spcAft>
                <a:spcPts val="0"/>
              </a:spcAft>
              <a:buClr>
                <a:schemeClr val="dk1"/>
              </a:buClr>
              <a:buSzPts val="1400"/>
              <a:buNone/>
              <a:defRPr sz="1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1" name="Google Shape;51;p21"/>
          <p:cNvCxnSpPr/>
          <p:nvPr/>
        </p:nvCxnSpPr>
        <p:spPr>
          <a:xfrm>
            <a:off x="1134319"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_4">
  <p:cSld name="Imagen_4">
    <p:bg>
      <p:bgPr>
        <a:solidFill>
          <a:srgbClr val="012F62"/>
        </a:solidFill>
        <a:effectLst/>
      </p:bgPr>
    </p:bg>
    <p:spTree>
      <p:nvGrpSpPr>
        <p:cNvPr id="1" name="Shape 52"/>
        <p:cNvGrpSpPr/>
        <p:nvPr/>
      </p:nvGrpSpPr>
      <p:grpSpPr>
        <a:xfrm>
          <a:off x="0" y="0"/>
          <a:ext cx="0" cy="0"/>
          <a:chOff x="0" y="0"/>
          <a:chExt cx="0" cy="0"/>
        </a:xfrm>
      </p:grpSpPr>
      <p:sp>
        <p:nvSpPr>
          <p:cNvPr id="53" name="Google Shape;53;p22"/>
          <p:cNvSpPr>
            <a:spLocks noGrp="1"/>
          </p:cNvSpPr>
          <p:nvPr>
            <p:ph type="pic" idx="2"/>
          </p:nvPr>
        </p:nvSpPr>
        <p:spPr>
          <a:xfrm>
            <a:off x="1134319" y="0"/>
            <a:ext cx="11057680" cy="6858000"/>
          </a:xfrm>
          <a:prstGeom prst="rect">
            <a:avLst/>
          </a:prstGeom>
          <a:solidFill>
            <a:srgbClr val="012F62"/>
          </a:solidFill>
          <a:ln>
            <a:noFill/>
          </a:ln>
        </p:spPr>
      </p:sp>
      <p:cxnSp>
        <p:nvCxnSpPr>
          <p:cNvPr id="54" name="Google Shape;54;p22"/>
          <p:cNvCxnSpPr/>
          <p:nvPr/>
        </p:nvCxnSpPr>
        <p:spPr>
          <a:xfrm>
            <a:off x="1124487" y="0"/>
            <a:ext cx="0" cy="6858000"/>
          </a:xfrm>
          <a:prstGeom prst="straightConnector1">
            <a:avLst/>
          </a:prstGeom>
          <a:noFill/>
          <a:ln w="12700" cap="flat" cmpd="sng">
            <a:solidFill>
              <a:schemeClr val="lt1"/>
            </a:solidFill>
            <a:prstDash val="solid"/>
            <a:miter lim="800000"/>
            <a:headEnd type="none" w="sm" len="sm"/>
            <a:tailEnd type="none" w="sm" len="sm"/>
          </a:ln>
        </p:spPr>
      </p:cxnSp>
      <p:sp>
        <p:nvSpPr>
          <p:cNvPr id="55" name="Google Shape;5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y contenido_4">
  <p:cSld name="Imagen y contenido_4">
    <p:bg>
      <p:bgPr>
        <a:solidFill>
          <a:srgbClr val="012F62"/>
        </a:solidFill>
        <a:effectLst/>
      </p:bgPr>
    </p:bg>
    <p:spTree>
      <p:nvGrpSpPr>
        <p:cNvPr id="1" name="Shape 56"/>
        <p:cNvGrpSpPr/>
        <p:nvPr/>
      </p:nvGrpSpPr>
      <p:grpSpPr>
        <a:xfrm>
          <a:off x="0" y="0"/>
          <a:ext cx="0" cy="0"/>
          <a:chOff x="0" y="0"/>
          <a:chExt cx="0" cy="0"/>
        </a:xfrm>
      </p:grpSpPr>
      <p:sp>
        <p:nvSpPr>
          <p:cNvPr id="57" name="Google Shape;57;p23"/>
          <p:cNvSpPr>
            <a:spLocks noGrp="1"/>
          </p:cNvSpPr>
          <p:nvPr>
            <p:ph type="pic" idx="2"/>
          </p:nvPr>
        </p:nvSpPr>
        <p:spPr>
          <a:xfrm>
            <a:off x="1134319" y="1"/>
            <a:ext cx="11057681" cy="6858002"/>
          </a:xfrm>
          <a:prstGeom prst="rect">
            <a:avLst/>
          </a:prstGeom>
          <a:solidFill>
            <a:srgbClr val="012F62"/>
          </a:solidFill>
          <a:ln>
            <a:noFill/>
          </a:ln>
        </p:spPr>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61" name="Google Shape;61;p23"/>
          <p:cNvSpPr txBox="1">
            <a:spLocks noGrp="1"/>
          </p:cNvSpPr>
          <p:nvPr>
            <p:ph type="ctrTitle"/>
          </p:nvPr>
        </p:nvSpPr>
        <p:spPr>
          <a:xfrm>
            <a:off x="1648661" y="339645"/>
            <a:ext cx="4890577"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500"/>
              <a:buFont typeface="Arial"/>
              <a:buNone/>
              <a:defRPr sz="45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1645581" y="1507066"/>
            <a:ext cx="4890578" cy="4849283"/>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2pPr>
            <a:lvl3pPr marL="1371600" lvl="2"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3pPr>
            <a:lvl4pPr marL="1828800" lvl="3"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4pPr>
            <a:lvl5pPr marL="2286000" lvl="4" indent="-228600" algn="l">
              <a:lnSpc>
                <a:spcPct val="100000"/>
              </a:lnSpc>
              <a:spcBef>
                <a:spcPts val="500"/>
              </a:spcBef>
              <a:spcAft>
                <a:spcPts val="0"/>
              </a:spcAft>
              <a:buClr>
                <a:schemeClr val="lt1"/>
              </a:buClr>
              <a:buSzPts val="1600"/>
              <a:buNone/>
              <a:defRPr sz="16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3" name="Google Shape;63;p23"/>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cxnSp>
        <p:nvCxnSpPr>
          <p:cNvPr id="64" name="Google Shape;64;p23"/>
          <p:cNvCxnSpPr/>
          <p:nvPr/>
        </p:nvCxnSpPr>
        <p:spPr>
          <a:xfrm>
            <a:off x="1124487" y="0"/>
            <a:ext cx="0" cy="685800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formación general_1">
  <p:cSld name="Información general_1">
    <p:spTree>
      <p:nvGrpSpPr>
        <p:cNvPr id="1" name="Shape 65"/>
        <p:cNvGrpSpPr/>
        <p:nvPr/>
      </p:nvGrpSpPr>
      <p:grpSpPr>
        <a:xfrm>
          <a:off x="0" y="0"/>
          <a:ext cx="0" cy="0"/>
          <a:chOff x="0" y="0"/>
          <a:chExt cx="0" cy="0"/>
        </a:xfrm>
      </p:grpSpPr>
      <p:sp>
        <p:nvSpPr>
          <p:cNvPr id="66" name="Google Shape;6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69" name="Google Shape;69;p24"/>
          <p:cNvSpPr txBox="1">
            <a:spLocks noGrp="1"/>
          </p:cNvSpPr>
          <p:nvPr>
            <p:ph type="ctrTitle"/>
          </p:nvPr>
        </p:nvSpPr>
        <p:spPr>
          <a:xfrm>
            <a:off x="1648661" y="339645"/>
            <a:ext cx="10113030" cy="100255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24793"/>
              </a:buClr>
              <a:buSzPts val="4500"/>
              <a:buFont typeface="Arial"/>
              <a:buNone/>
              <a:defRPr sz="4500" b="0" i="0" cap="none">
                <a:solidFill>
                  <a:srgbClr val="0247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0" name="Google Shape;70;p24"/>
          <p:cNvCxnSpPr/>
          <p:nvPr/>
        </p:nvCxnSpPr>
        <p:spPr>
          <a:xfrm>
            <a:off x="392623" y="1342197"/>
            <a:ext cx="0" cy="0"/>
          </a:xfrm>
          <a:prstGeom prst="straightConnector1">
            <a:avLst/>
          </a:prstGeom>
          <a:noFill/>
          <a:ln w="12700" cap="flat" cmpd="sng">
            <a:solidFill>
              <a:srgbClr val="262626"/>
            </a:solidFill>
            <a:prstDash val="solid"/>
            <a:miter lim="800000"/>
            <a:headEnd type="none" w="sm" len="sm"/>
            <a:tailEnd type="none" w="sm" len="sm"/>
          </a:ln>
        </p:spPr>
      </p:cxnSp>
      <p:sp>
        <p:nvSpPr>
          <p:cNvPr id="71" name="Google Shape;71;p24"/>
          <p:cNvSpPr/>
          <p:nvPr/>
        </p:nvSpPr>
        <p:spPr>
          <a:xfrm>
            <a:off x="1658836" y="2294008"/>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4"/>
          <p:cNvSpPr>
            <a:spLocks noGrp="1"/>
          </p:cNvSpPr>
          <p:nvPr>
            <p:ph type="pic" idx="2"/>
          </p:nvPr>
        </p:nvSpPr>
        <p:spPr>
          <a:xfrm>
            <a:off x="1730896" y="2366353"/>
            <a:ext cx="369944" cy="368788"/>
          </a:xfrm>
          <a:prstGeom prst="rect">
            <a:avLst/>
          </a:prstGeom>
          <a:noFill/>
          <a:ln>
            <a:noFill/>
          </a:ln>
        </p:spPr>
      </p:sp>
      <p:sp>
        <p:nvSpPr>
          <p:cNvPr id="73" name="Google Shape;73;p24"/>
          <p:cNvSpPr/>
          <p:nvPr/>
        </p:nvSpPr>
        <p:spPr>
          <a:xfrm>
            <a:off x="1658836" y="3519693"/>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24"/>
          <p:cNvSpPr>
            <a:spLocks noGrp="1"/>
          </p:cNvSpPr>
          <p:nvPr>
            <p:ph type="pic" idx="3"/>
          </p:nvPr>
        </p:nvSpPr>
        <p:spPr>
          <a:xfrm>
            <a:off x="1730896" y="3592038"/>
            <a:ext cx="369944" cy="368788"/>
          </a:xfrm>
          <a:prstGeom prst="rect">
            <a:avLst/>
          </a:prstGeom>
          <a:noFill/>
          <a:ln>
            <a:noFill/>
          </a:ln>
        </p:spPr>
      </p:sp>
      <p:sp>
        <p:nvSpPr>
          <p:cNvPr id="75" name="Google Shape;75;p24"/>
          <p:cNvSpPr/>
          <p:nvPr/>
        </p:nvSpPr>
        <p:spPr>
          <a:xfrm>
            <a:off x="1658836" y="4784289"/>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24"/>
          <p:cNvSpPr>
            <a:spLocks noGrp="1"/>
          </p:cNvSpPr>
          <p:nvPr>
            <p:ph type="pic" idx="4"/>
          </p:nvPr>
        </p:nvSpPr>
        <p:spPr>
          <a:xfrm>
            <a:off x="1730896" y="4856634"/>
            <a:ext cx="369944" cy="368788"/>
          </a:xfrm>
          <a:prstGeom prst="rect">
            <a:avLst/>
          </a:prstGeom>
          <a:noFill/>
          <a:ln>
            <a:noFill/>
          </a:ln>
        </p:spPr>
      </p:sp>
      <p:sp>
        <p:nvSpPr>
          <p:cNvPr id="77" name="Google Shape;77;p24"/>
          <p:cNvSpPr/>
          <p:nvPr/>
        </p:nvSpPr>
        <p:spPr>
          <a:xfrm>
            <a:off x="6871764" y="2294008"/>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24"/>
          <p:cNvSpPr>
            <a:spLocks noGrp="1"/>
          </p:cNvSpPr>
          <p:nvPr>
            <p:ph type="pic" idx="5"/>
          </p:nvPr>
        </p:nvSpPr>
        <p:spPr>
          <a:xfrm>
            <a:off x="6949266" y="2366353"/>
            <a:ext cx="369944" cy="368788"/>
          </a:xfrm>
          <a:prstGeom prst="rect">
            <a:avLst/>
          </a:prstGeom>
          <a:noFill/>
          <a:ln>
            <a:noFill/>
          </a:ln>
        </p:spPr>
      </p:sp>
      <p:sp>
        <p:nvSpPr>
          <p:cNvPr id="79" name="Google Shape;79;p24"/>
          <p:cNvSpPr/>
          <p:nvPr/>
        </p:nvSpPr>
        <p:spPr>
          <a:xfrm>
            <a:off x="6877206" y="3519693"/>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24"/>
          <p:cNvSpPr>
            <a:spLocks noGrp="1"/>
          </p:cNvSpPr>
          <p:nvPr>
            <p:ph type="pic" idx="6"/>
          </p:nvPr>
        </p:nvSpPr>
        <p:spPr>
          <a:xfrm>
            <a:off x="6949266" y="3592038"/>
            <a:ext cx="369944" cy="368788"/>
          </a:xfrm>
          <a:prstGeom prst="rect">
            <a:avLst/>
          </a:prstGeom>
          <a:noFill/>
          <a:ln>
            <a:noFill/>
          </a:ln>
        </p:spPr>
      </p:sp>
      <p:sp>
        <p:nvSpPr>
          <p:cNvPr id="81" name="Google Shape;81;p24"/>
          <p:cNvSpPr/>
          <p:nvPr/>
        </p:nvSpPr>
        <p:spPr>
          <a:xfrm>
            <a:off x="6877206" y="4784289"/>
            <a:ext cx="506948" cy="506948"/>
          </a:xfrm>
          <a:prstGeom prst="roundRect">
            <a:avLst>
              <a:gd name="adj" fmla="val 16667"/>
            </a:avLst>
          </a:prstGeom>
          <a:noFill/>
          <a:ln w="1905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4"/>
          <p:cNvSpPr>
            <a:spLocks noGrp="1"/>
          </p:cNvSpPr>
          <p:nvPr>
            <p:ph type="pic" idx="7"/>
          </p:nvPr>
        </p:nvSpPr>
        <p:spPr>
          <a:xfrm>
            <a:off x="6949266" y="4856634"/>
            <a:ext cx="369944" cy="368788"/>
          </a:xfrm>
          <a:prstGeom prst="rect">
            <a:avLst/>
          </a:prstGeom>
          <a:noFill/>
          <a:ln>
            <a:noFill/>
          </a:ln>
        </p:spPr>
      </p:sp>
      <p:sp>
        <p:nvSpPr>
          <p:cNvPr id="83" name="Google Shape;83;p24"/>
          <p:cNvSpPr txBox="1">
            <a:spLocks noGrp="1"/>
          </p:cNvSpPr>
          <p:nvPr>
            <p:ph type="body" idx="1"/>
          </p:nvPr>
        </p:nvSpPr>
        <p:spPr>
          <a:xfrm>
            <a:off x="2488785" y="2512451"/>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4"/>
          <p:cNvSpPr txBox="1">
            <a:spLocks noGrp="1"/>
          </p:cNvSpPr>
          <p:nvPr>
            <p:ph type="body" idx="8"/>
          </p:nvPr>
        </p:nvSpPr>
        <p:spPr>
          <a:xfrm>
            <a:off x="2488784" y="2265592"/>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24"/>
          <p:cNvSpPr txBox="1">
            <a:spLocks noGrp="1"/>
          </p:cNvSpPr>
          <p:nvPr>
            <p:ph type="body" idx="9"/>
          </p:nvPr>
        </p:nvSpPr>
        <p:spPr>
          <a:xfrm>
            <a:off x="2488785" y="3745506"/>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4"/>
          <p:cNvSpPr txBox="1">
            <a:spLocks noGrp="1"/>
          </p:cNvSpPr>
          <p:nvPr>
            <p:ph type="body" idx="13"/>
          </p:nvPr>
        </p:nvSpPr>
        <p:spPr>
          <a:xfrm>
            <a:off x="2488784" y="3498647"/>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24"/>
          <p:cNvSpPr txBox="1">
            <a:spLocks noGrp="1"/>
          </p:cNvSpPr>
          <p:nvPr>
            <p:ph type="body" idx="14"/>
          </p:nvPr>
        </p:nvSpPr>
        <p:spPr>
          <a:xfrm>
            <a:off x="2488785" y="5006270"/>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4"/>
          <p:cNvSpPr txBox="1">
            <a:spLocks noGrp="1"/>
          </p:cNvSpPr>
          <p:nvPr>
            <p:ph type="body" idx="15"/>
          </p:nvPr>
        </p:nvSpPr>
        <p:spPr>
          <a:xfrm>
            <a:off x="2488784" y="4759411"/>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24"/>
          <p:cNvSpPr txBox="1">
            <a:spLocks noGrp="1"/>
          </p:cNvSpPr>
          <p:nvPr>
            <p:ph type="body" idx="16"/>
          </p:nvPr>
        </p:nvSpPr>
        <p:spPr>
          <a:xfrm>
            <a:off x="7766655" y="2512451"/>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4"/>
          <p:cNvSpPr txBox="1">
            <a:spLocks noGrp="1"/>
          </p:cNvSpPr>
          <p:nvPr>
            <p:ph type="body" idx="17"/>
          </p:nvPr>
        </p:nvSpPr>
        <p:spPr>
          <a:xfrm>
            <a:off x="7766655" y="2265592"/>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24"/>
          <p:cNvSpPr txBox="1">
            <a:spLocks noGrp="1"/>
          </p:cNvSpPr>
          <p:nvPr>
            <p:ph type="body" idx="18"/>
          </p:nvPr>
        </p:nvSpPr>
        <p:spPr>
          <a:xfrm>
            <a:off x="7766655" y="3745506"/>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4"/>
          <p:cNvSpPr txBox="1">
            <a:spLocks noGrp="1"/>
          </p:cNvSpPr>
          <p:nvPr>
            <p:ph type="body" idx="19"/>
          </p:nvPr>
        </p:nvSpPr>
        <p:spPr>
          <a:xfrm>
            <a:off x="7766655" y="3498647"/>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24"/>
          <p:cNvSpPr txBox="1">
            <a:spLocks noGrp="1"/>
          </p:cNvSpPr>
          <p:nvPr>
            <p:ph type="body" idx="20"/>
          </p:nvPr>
        </p:nvSpPr>
        <p:spPr>
          <a:xfrm>
            <a:off x="7766655" y="5006270"/>
            <a:ext cx="3995035" cy="42668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latin typeface="Calibri"/>
                <a:ea typeface="Calibri"/>
                <a:cs typeface="Calibri"/>
                <a:sym typeface="Calibri"/>
              </a:defRPr>
            </a:lvl1pPr>
            <a:lvl2pPr marL="914400" lvl="1"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2pPr>
            <a:lvl3pPr marL="1371600" lvl="2"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3pPr>
            <a:lvl4pPr marL="1828800" lvl="3"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4pPr>
            <a:lvl5pPr marL="2286000" lvl="4" indent="-228600" algn="l">
              <a:lnSpc>
                <a:spcPct val="100000"/>
              </a:lnSpc>
              <a:spcBef>
                <a:spcPts val="500"/>
              </a:spcBef>
              <a:spcAft>
                <a:spcPts val="0"/>
              </a:spcAft>
              <a:buClr>
                <a:schemeClr val="dk1"/>
              </a:buClr>
              <a:buSzPts val="900"/>
              <a:buNone/>
              <a:defRPr sz="9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4"/>
          <p:cNvSpPr txBox="1">
            <a:spLocks noGrp="1"/>
          </p:cNvSpPr>
          <p:nvPr>
            <p:ph type="body" idx="21"/>
          </p:nvPr>
        </p:nvSpPr>
        <p:spPr>
          <a:xfrm>
            <a:off x="7766655" y="4759411"/>
            <a:ext cx="3995036" cy="365095"/>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1"/>
              </a:buClr>
              <a:buSzPts val="1800"/>
              <a:buNone/>
              <a:defRPr sz="1800" b="1" cap="none">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95" name="Google Shape;95;p24"/>
          <p:cNvCxnSpPr/>
          <p:nvPr/>
        </p:nvCxnSpPr>
        <p:spPr>
          <a:xfrm>
            <a:off x="1134319" y="0"/>
            <a:ext cx="0" cy="6858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
          <p:cNvSpPr txBox="1">
            <a:spLocks noGrp="1"/>
          </p:cNvSpPr>
          <p:nvPr>
            <p:ph type="body" idx="1"/>
          </p:nvPr>
        </p:nvSpPr>
        <p:spPr>
          <a:xfrm>
            <a:off x="1524000" y="5286196"/>
            <a:ext cx="4179375" cy="356462"/>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lt1"/>
              </a:buClr>
              <a:buSzPts val="1800"/>
              <a:buNone/>
            </a:pPr>
            <a:r>
              <a:rPr lang="es-ES"/>
              <a:t>SUBTÍTULO AQUÍ</a:t>
            </a:r>
            <a:endParaRPr/>
          </a:p>
        </p:txBody>
      </p:sp>
      <p:sp>
        <p:nvSpPr>
          <p:cNvPr id="397" name="Google Shape;397;p1"/>
          <p:cNvSpPr txBox="1">
            <a:spLocks noGrp="1"/>
          </p:cNvSpPr>
          <p:nvPr>
            <p:ph type="ctrTitle"/>
          </p:nvPr>
        </p:nvSpPr>
        <p:spPr>
          <a:xfrm>
            <a:off x="1524000" y="2715790"/>
            <a:ext cx="4179376" cy="2387600"/>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s-ES"/>
              <a:t>EL TÍTULO VA AQUÍ</a:t>
            </a:r>
            <a:endParaRPr/>
          </a:p>
        </p:txBody>
      </p:sp>
      <p:pic>
        <p:nvPicPr>
          <p:cNvPr id="398" name="Google Shape;398;p1"/>
          <p:cNvPicPr preferRelativeResize="0">
            <a:picLocks noGrp="1"/>
          </p:cNvPicPr>
          <p:nvPr>
            <p:ph type="pic" idx="2"/>
          </p:nvPr>
        </p:nvPicPr>
        <p:blipFill rotWithShape="1">
          <a:blip r:embed="rId3">
            <a:alphaModFix/>
          </a:blip>
          <a:srcRect t="10127" b="10127"/>
          <a:stretch/>
        </p:blipFill>
        <p:spPr>
          <a:xfrm>
            <a:off x="1" y="-669469"/>
            <a:ext cx="12276498" cy="7527469"/>
          </a:xfrm>
          <a:prstGeom prst="rect">
            <a:avLst/>
          </a:prstGeom>
          <a:solidFill>
            <a:srgbClr val="012F62"/>
          </a:solidFill>
          <a:ln>
            <a:noFill/>
          </a:ln>
        </p:spPr>
      </p:pic>
      <p:pic>
        <p:nvPicPr>
          <p:cNvPr id="399" name="Google Shape;399;p1"/>
          <p:cNvPicPr preferRelativeResize="0"/>
          <p:nvPr/>
        </p:nvPicPr>
        <p:blipFill rotWithShape="1">
          <a:blip r:embed="rId4">
            <a:alphaModFix/>
          </a:blip>
          <a:srcRect/>
          <a:stretch/>
        </p:blipFill>
        <p:spPr>
          <a:xfrm>
            <a:off x="1188640" y="192675"/>
            <a:ext cx="2262095" cy="768505"/>
          </a:xfrm>
          <a:prstGeom prst="rect">
            <a:avLst/>
          </a:prstGeom>
          <a:noFill/>
          <a:ln>
            <a:noFill/>
          </a:ln>
        </p:spPr>
      </p:pic>
      <p:pic>
        <p:nvPicPr>
          <p:cNvPr id="400" name="Google Shape;400;p1"/>
          <p:cNvPicPr preferRelativeResize="0"/>
          <p:nvPr/>
        </p:nvPicPr>
        <p:blipFill rotWithShape="1">
          <a:blip r:embed="rId5">
            <a:alphaModFix/>
          </a:blip>
          <a:srcRect/>
          <a:stretch/>
        </p:blipFill>
        <p:spPr>
          <a:xfrm>
            <a:off x="7845265" y="118150"/>
            <a:ext cx="3850410" cy="950160"/>
          </a:xfrm>
          <a:prstGeom prst="rect">
            <a:avLst/>
          </a:prstGeom>
          <a:noFill/>
          <a:ln>
            <a:noFill/>
          </a:ln>
        </p:spPr>
      </p:pic>
      <p:sp>
        <p:nvSpPr>
          <p:cNvPr id="401" name="Google Shape;401;p1"/>
          <p:cNvSpPr/>
          <p:nvPr/>
        </p:nvSpPr>
        <p:spPr>
          <a:xfrm>
            <a:off x="984379" y="3492304"/>
            <a:ext cx="102232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i="0" u="none" strike="noStrike" cap="none" dirty="0">
                <a:solidFill>
                  <a:schemeClr val="lt2"/>
                </a:solidFill>
                <a:effectLst>
                  <a:outerShdw blurRad="38100" dist="38100" dir="2700000" algn="tl">
                    <a:srgbClr val="000000">
                      <a:alpha val="43137"/>
                    </a:srgbClr>
                  </a:outerShdw>
                </a:effectLst>
                <a:latin typeface="Calibri"/>
                <a:ea typeface="Calibri"/>
                <a:cs typeface="Calibri"/>
                <a:sym typeface="Calibri"/>
              </a:rPr>
              <a:t>                  Campus CADRA · Confederación de Asociaciones de Diálisis de la República Argentina</a:t>
            </a:r>
            <a:endParaRPr sz="1800" b="1" dirty="0">
              <a:solidFill>
                <a:schemeClr val="lt2"/>
              </a:solidFill>
              <a:effectLst>
                <a:outerShdw blurRad="38100" dist="38100" dir="2700000" algn="tl">
                  <a:srgbClr val="000000">
                    <a:alpha val="43137"/>
                  </a:srgbClr>
                </a:outerShdw>
              </a:effectLst>
              <a:latin typeface="Calibri"/>
              <a:ea typeface="Calibri"/>
              <a:cs typeface="Calibri"/>
              <a:sym typeface="Calibri"/>
            </a:endParaRPr>
          </a:p>
        </p:txBody>
      </p:sp>
      <p:sp>
        <p:nvSpPr>
          <p:cNvPr id="402" name="Google Shape;402;p1"/>
          <p:cNvSpPr/>
          <p:nvPr/>
        </p:nvSpPr>
        <p:spPr>
          <a:xfrm>
            <a:off x="2604699" y="2901386"/>
            <a:ext cx="6982602"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4000" b="1" dirty="0">
                <a:solidFill>
                  <a:schemeClr val="lt2"/>
                </a:solidFill>
                <a:effectLst>
                  <a:outerShdw blurRad="38100" dist="38100" dir="2700000" algn="tl">
                    <a:srgbClr val="000000">
                      <a:alpha val="43137"/>
                    </a:srgbClr>
                  </a:outerShdw>
                </a:effectLst>
                <a:latin typeface="Calibri"/>
                <a:ea typeface="Calibri"/>
                <a:cs typeface="Calibri"/>
                <a:sym typeface="Calibri"/>
              </a:rPr>
              <a:t>Equipo de Capacitación CADRA</a:t>
            </a:r>
            <a:endParaRPr sz="2000"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0"/>
          <p:cNvSpPr txBox="1">
            <a:spLocks noGrp="1"/>
          </p:cNvSpPr>
          <p:nvPr>
            <p:ph type="ctrTitle"/>
          </p:nvPr>
        </p:nvSpPr>
        <p:spPr>
          <a:xfrm>
            <a:off x="392623" y="339645"/>
            <a:ext cx="11369068" cy="673815"/>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24793"/>
              </a:buClr>
              <a:buSzPts val="2800"/>
              <a:buFont typeface="Arial"/>
              <a:buNone/>
            </a:pPr>
            <a:r>
              <a:rPr lang="es-ES" sz="2800"/>
              <a:t>REGISTROS DE INCIDENTES</a:t>
            </a:r>
            <a:endParaRPr sz="2800"/>
          </a:p>
        </p:txBody>
      </p:sp>
      <p:sp>
        <p:nvSpPr>
          <p:cNvPr id="466" name="Google Shape;466;p10"/>
          <p:cNvSpPr txBox="1">
            <a:spLocks noGrp="1"/>
          </p:cNvSpPr>
          <p:nvPr>
            <p:ph type="body" idx="1"/>
          </p:nvPr>
        </p:nvSpPr>
        <p:spPr>
          <a:xfrm>
            <a:off x="392624" y="1507066"/>
            <a:ext cx="11369070" cy="5285620"/>
          </a:xfrm>
          <a:prstGeom prst="rect">
            <a:avLst/>
          </a:prstGeom>
          <a:noFill/>
          <a:ln>
            <a:noFill/>
          </a:ln>
        </p:spPr>
        <p:txBody>
          <a:bodyPr spcFirstLastPara="1" wrap="square" lIns="0" tIns="45700" rIns="0" bIns="45700" anchor="t" anchorCtr="0">
            <a:normAutofit fontScale="25000" lnSpcReduction="20000"/>
          </a:bodyPr>
          <a:lstStyle/>
          <a:p>
            <a:pPr marL="0" lvl="0" indent="0" algn="l" rtl="0">
              <a:lnSpc>
                <a:spcPct val="100000"/>
              </a:lnSpc>
              <a:spcBef>
                <a:spcPts val="0"/>
              </a:spcBef>
              <a:spcAft>
                <a:spcPts val="0"/>
              </a:spcAft>
              <a:buClr>
                <a:schemeClr val="dk1"/>
              </a:buClr>
              <a:buSzPct val="100000"/>
              <a:buNone/>
            </a:pPr>
            <a:r>
              <a:rPr lang="es-ES"/>
              <a:t> </a:t>
            </a:r>
            <a:r>
              <a:rPr lang="es-ES" sz="1400" b="1"/>
              <a:t>¿Cuántos incidentes se evitarían fortaleciendo la comunicación?</a:t>
            </a:r>
            <a:endParaRPr/>
          </a:p>
          <a:p>
            <a:pPr marL="0" lvl="0" indent="0" algn="l" rtl="0">
              <a:lnSpc>
                <a:spcPct val="100000"/>
              </a:lnSpc>
              <a:spcBef>
                <a:spcPts val="1000"/>
              </a:spcBef>
              <a:spcAft>
                <a:spcPts val="0"/>
              </a:spcAft>
              <a:buClr>
                <a:schemeClr val="dk1"/>
              </a:buClr>
              <a:buSzPct val="100000"/>
              <a:buNone/>
            </a:pPr>
            <a:r>
              <a:rPr lang="es-ES" sz="1400"/>
              <a:t>Muchísimos.</a:t>
            </a:r>
            <a:endParaRPr/>
          </a:p>
          <a:p>
            <a:pPr marL="0" lvl="0" indent="0" algn="l" rtl="0">
              <a:lnSpc>
                <a:spcPct val="100000"/>
              </a:lnSpc>
              <a:spcBef>
                <a:spcPts val="1000"/>
              </a:spcBef>
              <a:spcAft>
                <a:spcPts val="0"/>
              </a:spcAft>
              <a:buClr>
                <a:schemeClr val="dk1"/>
              </a:buClr>
              <a:buSzPct val="100000"/>
              <a:buNone/>
            </a:pPr>
            <a:r>
              <a:rPr lang="es-ES" sz="1400"/>
              <a:t>La comunicación clara reduce:</a:t>
            </a:r>
            <a:endParaRPr/>
          </a:p>
          <a:p>
            <a:pPr marL="0" lvl="0" indent="0" algn="l" rtl="0">
              <a:lnSpc>
                <a:spcPct val="100000"/>
              </a:lnSpc>
              <a:spcBef>
                <a:spcPts val="1000"/>
              </a:spcBef>
              <a:spcAft>
                <a:spcPts val="0"/>
              </a:spcAft>
              <a:buClr>
                <a:schemeClr val="dk1"/>
              </a:buClr>
              <a:buSzPct val="100000"/>
              <a:buNone/>
            </a:pPr>
            <a:r>
              <a:rPr lang="es-ES" sz="1400"/>
              <a:t>•	errores de turno,</a:t>
            </a:r>
            <a:endParaRPr/>
          </a:p>
          <a:p>
            <a:pPr marL="0" lvl="0" indent="0" algn="l" rtl="0">
              <a:lnSpc>
                <a:spcPct val="100000"/>
              </a:lnSpc>
              <a:spcBef>
                <a:spcPts val="1000"/>
              </a:spcBef>
              <a:spcAft>
                <a:spcPts val="0"/>
              </a:spcAft>
              <a:buClr>
                <a:schemeClr val="dk1"/>
              </a:buClr>
              <a:buSzPct val="100000"/>
              <a:buNone/>
            </a:pPr>
            <a:r>
              <a:rPr lang="es-ES" sz="1400"/>
              <a:t>•	confusiones en armado,</a:t>
            </a:r>
            <a:endParaRPr/>
          </a:p>
          <a:p>
            <a:pPr marL="0" lvl="0" indent="0" algn="l" rtl="0">
              <a:lnSpc>
                <a:spcPct val="100000"/>
              </a:lnSpc>
              <a:spcBef>
                <a:spcPts val="1000"/>
              </a:spcBef>
              <a:spcAft>
                <a:spcPts val="0"/>
              </a:spcAft>
              <a:buClr>
                <a:schemeClr val="dk1"/>
              </a:buClr>
              <a:buSzPct val="100000"/>
              <a:buNone/>
            </a:pPr>
            <a:r>
              <a:rPr lang="es-ES" sz="1400"/>
              <a:t>•	duplicaciones,</a:t>
            </a:r>
            <a:endParaRPr/>
          </a:p>
          <a:p>
            <a:pPr marL="0" lvl="0" indent="0" algn="l" rtl="0">
              <a:lnSpc>
                <a:spcPct val="100000"/>
              </a:lnSpc>
              <a:spcBef>
                <a:spcPts val="1000"/>
              </a:spcBef>
              <a:spcAft>
                <a:spcPts val="0"/>
              </a:spcAft>
              <a:buClr>
                <a:schemeClr val="dk1"/>
              </a:buClr>
              <a:buSzPct val="100000"/>
              <a:buNone/>
            </a:pPr>
            <a:r>
              <a:rPr lang="es-ES" sz="1400"/>
              <a:t>•	fallas en control de accesos,</a:t>
            </a:r>
            <a:endParaRPr/>
          </a:p>
          <a:p>
            <a:pPr marL="0" lvl="0" indent="0" algn="l" rtl="0">
              <a:lnSpc>
                <a:spcPct val="100000"/>
              </a:lnSpc>
              <a:spcBef>
                <a:spcPts val="1000"/>
              </a:spcBef>
              <a:spcAft>
                <a:spcPts val="0"/>
              </a:spcAft>
              <a:buClr>
                <a:schemeClr val="dk1"/>
              </a:buClr>
              <a:buSzPct val="100000"/>
              <a:buNone/>
            </a:pPr>
            <a:r>
              <a:rPr lang="es-ES" sz="1400"/>
              <a:t>•	complicaciones por fallas en la bomba,</a:t>
            </a:r>
            <a:endParaRPr/>
          </a:p>
          <a:p>
            <a:pPr marL="0" lvl="0" indent="0" algn="l" rtl="0">
              <a:lnSpc>
                <a:spcPct val="100000"/>
              </a:lnSpc>
              <a:spcBef>
                <a:spcPts val="1000"/>
              </a:spcBef>
              <a:spcAft>
                <a:spcPts val="0"/>
              </a:spcAft>
              <a:buClr>
                <a:schemeClr val="dk1"/>
              </a:buClr>
              <a:buSzPct val="100000"/>
              <a:buNone/>
            </a:pPr>
            <a:r>
              <a:rPr lang="es-ES" sz="1400"/>
              <a:t>•	cambios de presión no comunicados.</a:t>
            </a:r>
            <a:endParaRPr/>
          </a:p>
          <a:p>
            <a:pPr marL="0" lvl="0" indent="0" algn="l" rtl="0">
              <a:lnSpc>
                <a:spcPct val="100000"/>
              </a:lnSpc>
              <a:spcBef>
                <a:spcPts val="1000"/>
              </a:spcBef>
              <a:spcAft>
                <a:spcPts val="0"/>
              </a:spcAft>
              <a:buClr>
                <a:schemeClr val="dk1"/>
              </a:buClr>
              <a:buSzPct val="100000"/>
              <a:buNone/>
            </a:pPr>
            <a:r>
              <a:rPr lang="es-ES" sz="1400"/>
              <a:t>La comunicación es un dispositivo de seguridad.</a:t>
            </a:r>
            <a:endParaRPr/>
          </a:p>
          <a:p>
            <a:pPr marL="0" lvl="0" indent="0" algn="l" rtl="0">
              <a:lnSpc>
                <a:spcPct val="100000"/>
              </a:lnSpc>
              <a:spcBef>
                <a:spcPts val="1000"/>
              </a:spcBef>
              <a:spcAft>
                <a:spcPts val="0"/>
              </a:spcAft>
              <a:buClr>
                <a:schemeClr val="dk1"/>
              </a:buClr>
              <a:buSzPct val="100000"/>
              <a:buNone/>
            </a:pPr>
            <a:r>
              <a:rPr lang="es-ES" sz="1400" b="1"/>
              <a:t>¿Qué rol tiene el agotamiento en los incidentes?</a:t>
            </a:r>
            <a:endParaRPr/>
          </a:p>
          <a:p>
            <a:pPr marL="0" lvl="0" indent="0" algn="l" rtl="0">
              <a:lnSpc>
                <a:spcPct val="100000"/>
              </a:lnSpc>
              <a:spcBef>
                <a:spcPts val="1000"/>
              </a:spcBef>
              <a:spcAft>
                <a:spcPts val="0"/>
              </a:spcAft>
              <a:buClr>
                <a:schemeClr val="dk1"/>
              </a:buClr>
              <a:buSzPct val="100000"/>
              <a:buNone/>
            </a:pPr>
            <a:r>
              <a:rPr lang="es-ES" sz="1400"/>
              <a:t>Es determinante.</a:t>
            </a:r>
            <a:endParaRPr/>
          </a:p>
          <a:p>
            <a:pPr marL="0" lvl="0" indent="0" algn="l" rtl="0">
              <a:lnSpc>
                <a:spcPct val="100000"/>
              </a:lnSpc>
              <a:spcBef>
                <a:spcPts val="1000"/>
              </a:spcBef>
              <a:spcAft>
                <a:spcPts val="0"/>
              </a:spcAft>
              <a:buClr>
                <a:schemeClr val="dk1"/>
              </a:buClr>
              <a:buSzPct val="100000"/>
              <a:buNone/>
            </a:pPr>
            <a:r>
              <a:rPr lang="es-ES" sz="1400"/>
              <a:t>La fatiga reduce:</a:t>
            </a:r>
            <a:endParaRPr/>
          </a:p>
          <a:p>
            <a:pPr marL="0" lvl="0" indent="0" algn="l" rtl="0">
              <a:lnSpc>
                <a:spcPct val="100000"/>
              </a:lnSpc>
              <a:spcBef>
                <a:spcPts val="1000"/>
              </a:spcBef>
              <a:spcAft>
                <a:spcPts val="0"/>
              </a:spcAft>
              <a:buClr>
                <a:schemeClr val="dk1"/>
              </a:buClr>
              <a:buSzPct val="100000"/>
              <a:buNone/>
            </a:pPr>
            <a:r>
              <a:rPr lang="es-ES" sz="1400"/>
              <a:t>•	atención,</a:t>
            </a:r>
            <a:endParaRPr/>
          </a:p>
          <a:p>
            <a:pPr marL="0" lvl="0" indent="0" algn="l" rtl="0">
              <a:lnSpc>
                <a:spcPct val="100000"/>
              </a:lnSpc>
              <a:spcBef>
                <a:spcPts val="1000"/>
              </a:spcBef>
              <a:spcAft>
                <a:spcPts val="0"/>
              </a:spcAft>
              <a:buClr>
                <a:schemeClr val="dk1"/>
              </a:buClr>
              <a:buSzPct val="100000"/>
              <a:buNone/>
            </a:pPr>
            <a:r>
              <a:rPr lang="es-ES" sz="1400"/>
              <a:t>•	precisión,</a:t>
            </a:r>
            <a:endParaRPr/>
          </a:p>
          <a:p>
            <a:pPr marL="0" lvl="0" indent="0" algn="l" rtl="0">
              <a:lnSpc>
                <a:spcPct val="100000"/>
              </a:lnSpc>
              <a:spcBef>
                <a:spcPts val="1000"/>
              </a:spcBef>
              <a:spcAft>
                <a:spcPts val="0"/>
              </a:spcAft>
              <a:buClr>
                <a:schemeClr val="dk1"/>
              </a:buClr>
              <a:buSzPct val="100000"/>
              <a:buNone/>
            </a:pPr>
            <a:r>
              <a:rPr lang="es-ES" sz="1400"/>
              <a:t>•	velocidad de reacción,</a:t>
            </a:r>
            <a:endParaRPr/>
          </a:p>
          <a:p>
            <a:pPr marL="0" lvl="0" indent="0" algn="l" rtl="0">
              <a:lnSpc>
                <a:spcPct val="100000"/>
              </a:lnSpc>
              <a:spcBef>
                <a:spcPts val="1000"/>
              </a:spcBef>
              <a:spcAft>
                <a:spcPts val="0"/>
              </a:spcAft>
              <a:buClr>
                <a:schemeClr val="dk1"/>
              </a:buClr>
              <a:buSzPct val="100000"/>
              <a:buNone/>
            </a:pPr>
            <a:r>
              <a:rPr lang="es-ES" sz="1400"/>
              <a:t>•	adherencia al EPP,</a:t>
            </a:r>
            <a:endParaRPr/>
          </a:p>
          <a:p>
            <a:pPr marL="0" lvl="0" indent="0" algn="l" rtl="0">
              <a:lnSpc>
                <a:spcPct val="100000"/>
              </a:lnSpc>
              <a:spcBef>
                <a:spcPts val="1000"/>
              </a:spcBef>
              <a:spcAft>
                <a:spcPts val="0"/>
              </a:spcAft>
              <a:buClr>
                <a:schemeClr val="dk1"/>
              </a:buClr>
              <a:buSzPct val="100000"/>
              <a:buNone/>
            </a:pPr>
            <a:r>
              <a:rPr lang="es-ES" sz="1400"/>
              <a:t>•	juicio clínico.</a:t>
            </a:r>
            <a:endParaRPr/>
          </a:p>
          <a:p>
            <a:pPr marL="0" lvl="0" indent="0" algn="l" rtl="0">
              <a:lnSpc>
                <a:spcPct val="100000"/>
              </a:lnSpc>
              <a:spcBef>
                <a:spcPts val="1000"/>
              </a:spcBef>
              <a:spcAft>
                <a:spcPts val="0"/>
              </a:spcAft>
              <a:buClr>
                <a:schemeClr val="dk1"/>
              </a:buClr>
              <a:buSzPct val="100000"/>
              <a:buNone/>
            </a:pPr>
            <a:r>
              <a:rPr lang="es-ES" sz="1400"/>
              <a:t>Un equipo agotado es un equipo en riesgo.</a:t>
            </a:r>
            <a:endParaRPr/>
          </a:p>
          <a:p>
            <a:pPr marL="0" lvl="0" indent="0" algn="l" rtl="0">
              <a:lnSpc>
                <a:spcPct val="100000"/>
              </a:lnSpc>
              <a:spcBef>
                <a:spcPts val="1000"/>
              </a:spcBef>
              <a:spcAft>
                <a:spcPts val="0"/>
              </a:spcAft>
              <a:buClr>
                <a:schemeClr val="dk1"/>
              </a:buClr>
              <a:buSzPct val="100000"/>
              <a:buNone/>
            </a:pPr>
            <a:r>
              <a:rPr lang="es-ES" sz="1400"/>
              <a:t> </a:t>
            </a:r>
            <a:r>
              <a:rPr lang="es-ES" sz="1400" b="1"/>
              <a:t>¿Qué cambios simples pueden reducir riesgos mañana mismo?</a:t>
            </a:r>
            <a:endParaRPr/>
          </a:p>
          <a:p>
            <a:pPr marL="0" lvl="0" indent="0" algn="l" rtl="0">
              <a:lnSpc>
                <a:spcPct val="100000"/>
              </a:lnSpc>
              <a:spcBef>
                <a:spcPts val="1000"/>
              </a:spcBef>
              <a:spcAft>
                <a:spcPts val="0"/>
              </a:spcAft>
              <a:buClr>
                <a:schemeClr val="dk1"/>
              </a:buClr>
              <a:buSzPct val="100000"/>
              <a:buNone/>
            </a:pPr>
            <a:r>
              <a:rPr lang="es-ES" sz="1400"/>
              <a:t>•	Reforzar higiene de manos pre–procedimiento.</a:t>
            </a:r>
            <a:endParaRPr/>
          </a:p>
          <a:p>
            <a:pPr marL="0" lvl="0" indent="0" algn="l" rtl="0">
              <a:lnSpc>
                <a:spcPct val="100000"/>
              </a:lnSpc>
              <a:spcBef>
                <a:spcPts val="1000"/>
              </a:spcBef>
              <a:spcAft>
                <a:spcPts val="0"/>
              </a:spcAft>
              <a:buClr>
                <a:schemeClr val="dk1"/>
              </a:buClr>
              <a:buSzPct val="100000"/>
              <a:buNone/>
            </a:pPr>
            <a:r>
              <a:rPr lang="es-ES" sz="1400"/>
              <a:t>•	Uso estricto de protección ocular.</a:t>
            </a:r>
            <a:endParaRPr/>
          </a:p>
          <a:p>
            <a:pPr marL="0" lvl="0" indent="0" algn="l" rtl="0">
              <a:lnSpc>
                <a:spcPct val="100000"/>
              </a:lnSpc>
              <a:spcBef>
                <a:spcPts val="1000"/>
              </a:spcBef>
              <a:spcAft>
                <a:spcPts val="0"/>
              </a:spcAft>
              <a:buClr>
                <a:schemeClr val="dk1"/>
              </a:buClr>
              <a:buSzPct val="100000"/>
              <a:buNone/>
            </a:pPr>
            <a:r>
              <a:rPr lang="es-ES" sz="1400"/>
              <a:t>•	Distancia segura en desconexión.</a:t>
            </a:r>
            <a:endParaRPr/>
          </a:p>
          <a:p>
            <a:pPr marL="0" lvl="0" indent="0" algn="l" rtl="0">
              <a:lnSpc>
                <a:spcPct val="100000"/>
              </a:lnSpc>
              <a:spcBef>
                <a:spcPts val="1000"/>
              </a:spcBef>
              <a:spcAft>
                <a:spcPts val="0"/>
              </a:spcAft>
              <a:buClr>
                <a:schemeClr val="dk1"/>
              </a:buClr>
              <a:buSzPct val="100000"/>
              <a:buNone/>
            </a:pPr>
            <a:r>
              <a:rPr lang="es-ES" sz="1400"/>
              <a:t>•	Cierre correcto de pinzas.</a:t>
            </a:r>
            <a:endParaRPr/>
          </a:p>
          <a:p>
            <a:pPr marL="0" lvl="0" indent="0" algn="l" rtl="0">
              <a:lnSpc>
                <a:spcPct val="100000"/>
              </a:lnSpc>
              <a:spcBef>
                <a:spcPts val="1000"/>
              </a:spcBef>
              <a:spcAft>
                <a:spcPts val="0"/>
              </a:spcAft>
              <a:buClr>
                <a:schemeClr val="dk1"/>
              </a:buClr>
              <a:buSzPct val="100000"/>
              <a:buNone/>
            </a:pPr>
            <a:r>
              <a:rPr lang="es-ES" sz="1400"/>
              <a:t>•	Supervisión de doble chequeo en CVC.</a:t>
            </a:r>
            <a:endParaRPr/>
          </a:p>
          <a:p>
            <a:pPr marL="0" lvl="0" indent="0" algn="l" rtl="0">
              <a:lnSpc>
                <a:spcPct val="100000"/>
              </a:lnSpc>
              <a:spcBef>
                <a:spcPts val="1000"/>
              </a:spcBef>
              <a:spcAft>
                <a:spcPts val="0"/>
              </a:spcAft>
              <a:buClr>
                <a:schemeClr val="dk1"/>
              </a:buClr>
              <a:buSzPct val="100000"/>
              <a:buNone/>
            </a:pPr>
            <a:r>
              <a:rPr lang="es-ES" sz="1400"/>
              <a:t>•	Limpieza inmediata de derrames.</a:t>
            </a:r>
            <a:endParaRPr/>
          </a:p>
          <a:p>
            <a:pPr marL="0" lvl="0" indent="0" algn="l" rtl="0">
              <a:lnSpc>
                <a:spcPct val="100000"/>
              </a:lnSpc>
              <a:spcBef>
                <a:spcPts val="1000"/>
              </a:spcBef>
              <a:spcAft>
                <a:spcPts val="0"/>
              </a:spcAft>
              <a:buClr>
                <a:schemeClr val="dk1"/>
              </a:buClr>
              <a:buSzPct val="100000"/>
              <a:buNone/>
            </a:pPr>
            <a:r>
              <a:rPr lang="es-ES" sz="1400"/>
              <a:t>•	Rotación de tareas para evitar fatiga.</a:t>
            </a:r>
            <a:endParaRPr/>
          </a:p>
          <a:p>
            <a:pPr marL="0" lvl="0" indent="0" algn="l" rtl="0">
              <a:lnSpc>
                <a:spcPct val="100000"/>
              </a:lnSpc>
              <a:spcBef>
                <a:spcPts val="1000"/>
              </a:spcBef>
              <a:spcAft>
                <a:spcPts val="0"/>
              </a:spcAft>
              <a:buClr>
                <a:schemeClr val="dk1"/>
              </a:buClr>
              <a:buSzPct val="100000"/>
              <a:buNone/>
            </a:pPr>
            <a:r>
              <a:rPr lang="es-ES" sz="1400" b="1"/>
              <a:t>¿Qué indicadores debemos monitorear?</a:t>
            </a:r>
            <a:endParaRPr/>
          </a:p>
          <a:p>
            <a:pPr marL="0" lvl="0" indent="0" algn="l" rtl="0">
              <a:lnSpc>
                <a:spcPct val="100000"/>
              </a:lnSpc>
              <a:spcBef>
                <a:spcPts val="1000"/>
              </a:spcBef>
              <a:spcAft>
                <a:spcPts val="0"/>
              </a:spcAft>
              <a:buClr>
                <a:schemeClr val="dk1"/>
              </a:buClr>
              <a:buSzPct val="100000"/>
              <a:buNone/>
            </a:pPr>
            <a:r>
              <a:rPr lang="es-ES" sz="1400"/>
              <a:t>•	Tasa de accidentes cortopunzantes.</a:t>
            </a:r>
            <a:endParaRPr/>
          </a:p>
          <a:p>
            <a:pPr marL="0" lvl="0" indent="0" algn="l" rtl="0">
              <a:lnSpc>
                <a:spcPct val="100000"/>
              </a:lnSpc>
              <a:spcBef>
                <a:spcPts val="1000"/>
              </a:spcBef>
              <a:spcAft>
                <a:spcPts val="0"/>
              </a:spcAft>
              <a:buClr>
                <a:schemeClr val="dk1"/>
              </a:buClr>
              <a:buSzPct val="100000"/>
              <a:buNone/>
            </a:pPr>
            <a:r>
              <a:rPr lang="es-ES" sz="1400"/>
              <a:t>•	Fugas / pérdidas de sangre por turno.</a:t>
            </a:r>
            <a:endParaRPr/>
          </a:p>
          <a:p>
            <a:pPr marL="0" lvl="0" indent="0" algn="l" rtl="0">
              <a:lnSpc>
                <a:spcPct val="100000"/>
              </a:lnSpc>
              <a:spcBef>
                <a:spcPts val="1000"/>
              </a:spcBef>
              <a:spcAft>
                <a:spcPts val="0"/>
              </a:spcAft>
              <a:buClr>
                <a:schemeClr val="dk1"/>
              </a:buClr>
              <a:buSzPct val="100000"/>
              <a:buNone/>
            </a:pPr>
            <a:r>
              <a:rPr lang="es-ES" sz="1400"/>
              <a:t>•	Salpicaduras registradas.</a:t>
            </a:r>
            <a:endParaRPr/>
          </a:p>
          <a:p>
            <a:pPr marL="0" lvl="0" indent="0" algn="l" rtl="0">
              <a:lnSpc>
                <a:spcPct val="100000"/>
              </a:lnSpc>
              <a:spcBef>
                <a:spcPts val="1000"/>
              </a:spcBef>
              <a:spcAft>
                <a:spcPts val="0"/>
              </a:spcAft>
              <a:buClr>
                <a:schemeClr val="dk1"/>
              </a:buClr>
              <a:buSzPct val="100000"/>
              <a:buNone/>
            </a:pPr>
            <a:r>
              <a:rPr lang="es-ES" sz="1400"/>
              <a:t>•	Incidentes por tipo de acceso vascular.</a:t>
            </a:r>
            <a:endParaRPr/>
          </a:p>
          <a:p>
            <a:pPr marL="0" lvl="0" indent="0" algn="l" rtl="0">
              <a:lnSpc>
                <a:spcPct val="100000"/>
              </a:lnSpc>
              <a:spcBef>
                <a:spcPts val="1000"/>
              </a:spcBef>
              <a:spcAft>
                <a:spcPts val="0"/>
              </a:spcAft>
              <a:buClr>
                <a:schemeClr val="dk1"/>
              </a:buClr>
              <a:buSzPct val="100000"/>
              <a:buNone/>
            </a:pPr>
            <a:r>
              <a:rPr lang="es-ES" sz="1400"/>
              <a:t>•	Cumplimiento de higiene de manos.</a:t>
            </a:r>
            <a:endParaRPr/>
          </a:p>
          <a:p>
            <a:pPr marL="0" lvl="0" indent="0" algn="l" rtl="0">
              <a:lnSpc>
                <a:spcPct val="100000"/>
              </a:lnSpc>
              <a:spcBef>
                <a:spcPts val="1000"/>
              </a:spcBef>
              <a:spcAft>
                <a:spcPts val="0"/>
              </a:spcAft>
              <a:buClr>
                <a:schemeClr val="dk1"/>
              </a:buClr>
              <a:buSzPct val="100000"/>
              <a:buNone/>
            </a:pPr>
            <a:r>
              <a:rPr lang="es-ES" sz="1400"/>
              <a:t>•	Eventos relacionados con el agua.</a:t>
            </a:r>
            <a:endParaRPr/>
          </a:p>
          <a:p>
            <a:pPr marL="0" lvl="0" indent="0" algn="l" rtl="0">
              <a:lnSpc>
                <a:spcPct val="100000"/>
              </a:lnSpc>
              <a:spcBef>
                <a:spcPts val="1000"/>
              </a:spcBef>
              <a:spcAft>
                <a:spcPts val="0"/>
              </a:spcAft>
              <a:buClr>
                <a:schemeClr val="dk1"/>
              </a:buClr>
              <a:buSzPct val="100000"/>
              <a:buNone/>
            </a:pPr>
            <a:r>
              <a:rPr lang="es-ES" sz="1400"/>
              <a:t>•	Cumplimiento de EPP.</a:t>
            </a:r>
            <a:endParaRPr/>
          </a:p>
          <a:p>
            <a:pPr marL="0" lvl="0" indent="0" algn="l" rtl="0">
              <a:lnSpc>
                <a:spcPct val="100000"/>
              </a:lnSpc>
              <a:spcBef>
                <a:spcPts val="1000"/>
              </a:spcBef>
              <a:spcAft>
                <a:spcPts val="0"/>
              </a:spcAft>
              <a:buClr>
                <a:schemeClr val="dk1"/>
              </a:buClr>
              <a:buSzPct val="100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1"/>
          <p:cNvSpPr txBox="1">
            <a:spLocks noGrp="1"/>
          </p:cNvSpPr>
          <p:nvPr>
            <p:ph type="ctrTitle"/>
          </p:nvPr>
        </p:nvSpPr>
        <p:spPr>
          <a:xfrm>
            <a:off x="392623" y="339645"/>
            <a:ext cx="11369068" cy="100255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24793"/>
              </a:buClr>
              <a:buSzPts val="4500"/>
              <a:buFont typeface="Arial"/>
              <a:buNone/>
            </a:pPr>
            <a:r>
              <a:rPr lang="es-ES"/>
              <a:t>REGISTRO DE INCIDENTES</a:t>
            </a:r>
            <a:endParaRPr/>
          </a:p>
        </p:txBody>
      </p:sp>
      <p:sp>
        <p:nvSpPr>
          <p:cNvPr id="472" name="Google Shape;472;p11"/>
          <p:cNvSpPr txBox="1">
            <a:spLocks noGrp="1"/>
          </p:cNvSpPr>
          <p:nvPr>
            <p:ph type="body" idx="1"/>
          </p:nvPr>
        </p:nvSpPr>
        <p:spPr>
          <a:xfrm>
            <a:off x="392624" y="1507066"/>
            <a:ext cx="11369070" cy="4849283"/>
          </a:xfrm>
          <a:prstGeom prst="rect">
            <a:avLst/>
          </a:prstGeom>
          <a:noFill/>
          <a:ln>
            <a:noFill/>
          </a:ln>
        </p:spPr>
        <p:txBody>
          <a:bodyPr spcFirstLastPara="1" wrap="square" lIns="0" tIns="45700" rIns="0" bIns="45700" anchor="t" anchorCtr="0">
            <a:normAutofit fontScale="25000" lnSpcReduction="20000"/>
          </a:bodyPr>
          <a:lstStyle/>
          <a:p>
            <a:pPr marL="0" lvl="0" indent="0" algn="l" rtl="0">
              <a:lnSpc>
                <a:spcPct val="100000"/>
              </a:lnSpc>
              <a:spcBef>
                <a:spcPts val="0"/>
              </a:spcBef>
              <a:spcAft>
                <a:spcPts val="0"/>
              </a:spcAft>
              <a:buClr>
                <a:schemeClr val="dk1"/>
              </a:buClr>
              <a:buSzPct val="100000"/>
              <a:buNone/>
            </a:pPr>
            <a:r>
              <a:rPr lang="es-ES" b="1"/>
              <a:t>¿Cómo debería ser un registro ideal?</a:t>
            </a:r>
            <a:endParaRPr/>
          </a:p>
          <a:p>
            <a:pPr marL="0" lvl="0" indent="0" algn="l" rtl="0">
              <a:lnSpc>
                <a:spcPct val="100000"/>
              </a:lnSpc>
              <a:spcBef>
                <a:spcPts val="1000"/>
              </a:spcBef>
              <a:spcAft>
                <a:spcPts val="0"/>
              </a:spcAft>
              <a:buClr>
                <a:schemeClr val="dk1"/>
              </a:buClr>
              <a:buSzPct val="100000"/>
              <a:buNone/>
            </a:pPr>
            <a:r>
              <a:rPr lang="es-ES"/>
              <a:t>•	Rápido (menos de 1 minuto).</a:t>
            </a:r>
            <a:endParaRPr/>
          </a:p>
          <a:p>
            <a:pPr marL="0" lvl="0" indent="0" algn="l" rtl="0">
              <a:lnSpc>
                <a:spcPct val="100000"/>
              </a:lnSpc>
              <a:spcBef>
                <a:spcPts val="1000"/>
              </a:spcBef>
              <a:spcAft>
                <a:spcPts val="0"/>
              </a:spcAft>
              <a:buClr>
                <a:schemeClr val="dk1"/>
              </a:buClr>
              <a:buSzPct val="100000"/>
              <a:buNone/>
            </a:pPr>
            <a:r>
              <a:rPr lang="es-ES"/>
              <a:t>•	Intuitivo.</a:t>
            </a:r>
            <a:endParaRPr/>
          </a:p>
          <a:p>
            <a:pPr marL="0" lvl="0" indent="0" algn="l" rtl="0">
              <a:lnSpc>
                <a:spcPct val="100000"/>
              </a:lnSpc>
              <a:spcBef>
                <a:spcPts val="1000"/>
              </a:spcBef>
              <a:spcAft>
                <a:spcPts val="0"/>
              </a:spcAft>
              <a:buClr>
                <a:schemeClr val="dk1"/>
              </a:buClr>
              <a:buSzPct val="100000"/>
              <a:buNone/>
            </a:pPr>
            <a:r>
              <a:rPr lang="es-ES"/>
              <a:t>•	Desde el celular o monitor.</a:t>
            </a:r>
            <a:endParaRPr/>
          </a:p>
          <a:p>
            <a:pPr marL="0" lvl="0" indent="0" algn="l" rtl="0">
              <a:lnSpc>
                <a:spcPct val="100000"/>
              </a:lnSpc>
              <a:spcBef>
                <a:spcPts val="1000"/>
              </a:spcBef>
              <a:spcAft>
                <a:spcPts val="0"/>
              </a:spcAft>
              <a:buClr>
                <a:schemeClr val="dk1"/>
              </a:buClr>
              <a:buSzPct val="100000"/>
              <a:buNone/>
            </a:pPr>
            <a:r>
              <a:rPr lang="es-ES"/>
              <a:t>•	Con listas desplegables.</a:t>
            </a:r>
            <a:endParaRPr/>
          </a:p>
          <a:p>
            <a:pPr marL="0" lvl="0" indent="0" algn="l" rtl="0">
              <a:lnSpc>
                <a:spcPct val="100000"/>
              </a:lnSpc>
              <a:spcBef>
                <a:spcPts val="1000"/>
              </a:spcBef>
              <a:spcAft>
                <a:spcPts val="0"/>
              </a:spcAft>
              <a:buClr>
                <a:schemeClr val="dk1"/>
              </a:buClr>
              <a:buSzPct val="100000"/>
              <a:buNone/>
            </a:pPr>
            <a:r>
              <a:rPr lang="es-ES"/>
              <a:t>•	Con clasificación automática de gravedad.</a:t>
            </a:r>
            <a:endParaRPr/>
          </a:p>
          <a:p>
            <a:pPr marL="0" lvl="0" indent="0" algn="l" rtl="0">
              <a:lnSpc>
                <a:spcPct val="100000"/>
              </a:lnSpc>
              <a:spcBef>
                <a:spcPts val="1000"/>
              </a:spcBef>
              <a:spcAft>
                <a:spcPts val="0"/>
              </a:spcAft>
              <a:buClr>
                <a:schemeClr val="dk1"/>
              </a:buClr>
              <a:buSzPct val="100000"/>
              <a:buNone/>
            </a:pPr>
            <a:r>
              <a:rPr lang="es-ES"/>
              <a:t>•	Con resumen mensual para el equipo.</a:t>
            </a:r>
            <a:endParaRPr/>
          </a:p>
          <a:p>
            <a:pPr marL="0" lvl="0" indent="0" algn="l" rtl="0">
              <a:lnSpc>
                <a:spcPct val="100000"/>
              </a:lnSpc>
              <a:spcBef>
                <a:spcPts val="1000"/>
              </a:spcBef>
              <a:spcAft>
                <a:spcPts val="0"/>
              </a:spcAft>
              <a:buClr>
                <a:schemeClr val="dk1"/>
              </a:buClr>
              <a:buSzPct val="100000"/>
              <a:buNone/>
            </a:pPr>
            <a:r>
              <a:rPr lang="es-ES"/>
              <a:t>•	Sin preguntas punitivas.</a:t>
            </a:r>
            <a:endParaRPr/>
          </a:p>
          <a:p>
            <a:pPr marL="0" lvl="0" indent="0" algn="l" rtl="0">
              <a:lnSpc>
                <a:spcPct val="100000"/>
              </a:lnSpc>
              <a:spcBef>
                <a:spcPts val="1000"/>
              </a:spcBef>
              <a:spcAft>
                <a:spcPts val="0"/>
              </a:spcAft>
              <a:buClr>
                <a:schemeClr val="dk1"/>
              </a:buClr>
              <a:buSzPct val="100000"/>
              <a:buNone/>
            </a:pPr>
            <a:r>
              <a:rPr lang="es-ES"/>
              <a:t>El registro debe ser una herramienta, no un obstáculo.</a:t>
            </a:r>
            <a:endParaRPr/>
          </a:p>
          <a:p>
            <a:pPr marL="0" lvl="0" indent="0" algn="l" rtl="0">
              <a:lnSpc>
                <a:spcPct val="100000"/>
              </a:lnSpc>
              <a:spcBef>
                <a:spcPts val="1000"/>
              </a:spcBef>
              <a:spcAft>
                <a:spcPts val="0"/>
              </a:spcAft>
              <a:buClr>
                <a:schemeClr val="dk1"/>
              </a:buClr>
              <a:buSzPct val="100000"/>
              <a:buNone/>
            </a:pPr>
            <a:r>
              <a:rPr lang="es-ES"/>
              <a:t>  </a:t>
            </a:r>
            <a:r>
              <a:rPr lang="es-ES" b="1"/>
              <a:t>¿Qué prácticas de otros países podemos adoptar?</a:t>
            </a:r>
            <a:endParaRPr/>
          </a:p>
          <a:p>
            <a:pPr marL="0" lvl="0" indent="0" algn="l" rtl="0">
              <a:lnSpc>
                <a:spcPct val="100000"/>
              </a:lnSpc>
              <a:spcBef>
                <a:spcPts val="1000"/>
              </a:spcBef>
              <a:spcAft>
                <a:spcPts val="0"/>
              </a:spcAft>
              <a:buClr>
                <a:schemeClr val="dk1"/>
              </a:buClr>
              <a:buSzPct val="100000"/>
              <a:buNone/>
            </a:pPr>
            <a:r>
              <a:rPr lang="es-ES"/>
              <a:t>•	Notificación anónima segura (modelo Reino Unido).</a:t>
            </a:r>
            <a:endParaRPr/>
          </a:p>
          <a:p>
            <a:pPr marL="0" lvl="0" indent="0" algn="l" rtl="0">
              <a:lnSpc>
                <a:spcPct val="100000"/>
              </a:lnSpc>
              <a:spcBef>
                <a:spcPts val="1000"/>
              </a:spcBef>
              <a:spcAft>
                <a:spcPts val="0"/>
              </a:spcAft>
              <a:buClr>
                <a:schemeClr val="dk1"/>
              </a:buClr>
              <a:buSzPct val="100000"/>
              <a:buNone/>
            </a:pPr>
            <a:r>
              <a:rPr lang="es-ES"/>
              <a:t>•	“Cajas negras” asistenciales para analizar procesos (modelo   Canadá).</a:t>
            </a:r>
            <a:endParaRPr/>
          </a:p>
          <a:p>
            <a:pPr marL="0" lvl="0" indent="0" algn="l" rtl="0">
              <a:lnSpc>
                <a:spcPct val="100000"/>
              </a:lnSpc>
              <a:spcBef>
                <a:spcPts val="1000"/>
              </a:spcBef>
              <a:spcAft>
                <a:spcPts val="0"/>
              </a:spcAft>
              <a:buClr>
                <a:schemeClr val="dk1"/>
              </a:buClr>
              <a:buSzPct val="100000"/>
              <a:buNone/>
            </a:pPr>
            <a:r>
              <a:rPr lang="es-ES"/>
              <a:t>•	Cultura sin castigo (modelo Suiza).</a:t>
            </a:r>
            <a:endParaRPr/>
          </a:p>
          <a:p>
            <a:pPr marL="0" lvl="0" indent="0" algn="l" rtl="0">
              <a:lnSpc>
                <a:spcPct val="100000"/>
              </a:lnSpc>
              <a:spcBef>
                <a:spcPts val="1000"/>
              </a:spcBef>
              <a:spcAft>
                <a:spcPts val="0"/>
              </a:spcAft>
              <a:buClr>
                <a:schemeClr val="dk1"/>
              </a:buClr>
              <a:buSzPct val="100000"/>
              <a:buNone/>
            </a:pPr>
            <a:r>
              <a:rPr lang="es-ES"/>
              <a:t>•	Check-lists pre conexión estilo aviación (modelo EE. UU.).</a:t>
            </a:r>
            <a:endParaRPr/>
          </a:p>
          <a:p>
            <a:pPr marL="0" lvl="0" indent="0" algn="l" rtl="0">
              <a:lnSpc>
                <a:spcPct val="100000"/>
              </a:lnSpc>
              <a:spcBef>
                <a:spcPts val="1000"/>
              </a:spcBef>
              <a:spcAft>
                <a:spcPts val="0"/>
              </a:spcAft>
              <a:buClr>
                <a:schemeClr val="dk1"/>
              </a:buClr>
              <a:buSzPct val="100000"/>
              <a:buNone/>
            </a:pPr>
            <a:r>
              <a:rPr lang="es-ES"/>
              <a:t>•	Simulacros de incidentes (modelo Australia).</a:t>
            </a:r>
            <a:endParaRPr/>
          </a:p>
          <a:p>
            <a:pPr marL="0" lvl="0" indent="0" algn="l" rtl="0">
              <a:lnSpc>
                <a:spcPct val="100000"/>
              </a:lnSpc>
              <a:spcBef>
                <a:spcPts val="1000"/>
              </a:spcBef>
              <a:spcAft>
                <a:spcPts val="0"/>
              </a:spcAft>
              <a:buClr>
                <a:schemeClr val="dk1"/>
              </a:buClr>
              <a:buSzPct val="100000"/>
              <a:buNone/>
            </a:pPr>
            <a:endParaRPr/>
          </a:p>
          <a:p>
            <a:pPr marL="0" lvl="0" indent="0" algn="l" rtl="0">
              <a:lnSpc>
                <a:spcPct val="100000"/>
              </a:lnSpc>
              <a:spcBef>
                <a:spcPts val="1000"/>
              </a:spcBef>
              <a:spcAft>
                <a:spcPts val="0"/>
              </a:spcAft>
              <a:buClr>
                <a:schemeClr val="dk1"/>
              </a:buClr>
              <a:buSzPct val="100000"/>
              <a:buNone/>
            </a:pPr>
            <a:r>
              <a:rPr lang="es-ES" b="1"/>
              <a:t>¿Qué rol puede tener la tecnología?</a:t>
            </a:r>
            <a:endParaRPr/>
          </a:p>
          <a:p>
            <a:pPr marL="0" lvl="0" indent="0" algn="l" rtl="0">
              <a:lnSpc>
                <a:spcPct val="100000"/>
              </a:lnSpc>
              <a:spcBef>
                <a:spcPts val="1000"/>
              </a:spcBef>
              <a:spcAft>
                <a:spcPts val="0"/>
              </a:spcAft>
              <a:buClr>
                <a:schemeClr val="dk1"/>
              </a:buClr>
              <a:buSzPct val="100000"/>
              <a:buNone/>
            </a:pPr>
            <a:r>
              <a:rPr lang="es-ES"/>
              <a:t>La tecnología puede:</a:t>
            </a:r>
            <a:endParaRPr/>
          </a:p>
          <a:p>
            <a:pPr marL="0" lvl="0" indent="0" algn="l" rtl="0">
              <a:lnSpc>
                <a:spcPct val="100000"/>
              </a:lnSpc>
              <a:spcBef>
                <a:spcPts val="1000"/>
              </a:spcBef>
              <a:spcAft>
                <a:spcPts val="0"/>
              </a:spcAft>
              <a:buClr>
                <a:schemeClr val="dk1"/>
              </a:buClr>
              <a:buSzPct val="100000"/>
              <a:buNone/>
            </a:pPr>
            <a:r>
              <a:rPr lang="es-ES"/>
              <a:t>•	Facilitar el registro digital inmediato.</a:t>
            </a:r>
            <a:endParaRPr/>
          </a:p>
          <a:p>
            <a:pPr marL="0" lvl="0" indent="0" algn="l" rtl="0">
              <a:lnSpc>
                <a:spcPct val="100000"/>
              </a:lnSpc>
              <a:spcBef>
                <a:spcPts val="1000"/>
              </a:spcBef>
              <a:spcAft>
                <a:spcPts val="0"/>
              </a:spcAft>
              <a:buClr>
                <a:schemeClr val="dk1"/>
              </a:buClr>
              <a:buSzPct val="100000"/>
              <a:buNone/>
            </a:pPr>
            <a:r>
              <a:rPr lang="es-ES"/>
              <a:t>•	Automatizar incidentes vinculados a alarmas.</a:t>
            </a:r>
            <a:endParaRPr/>
          </a:p>
          <a:p>
            <a:pPr marL="0" lvl="0" indent="0" algn="l" rtl="0">
              <a:lnSpc>
                <a:spcPct val="100000"/>
              </a:lnSpc>
              <a:spcBef>
                <a:spcPts val="1000"/>
              </a:spcBef>
              <a:spcAft>
                <a:spcPts val="0"/>
              </a:spcAft>
              <a:buClr>
                <a:schemeClr val="dk1"/>
              </a:buClr>
              <a:buSzPct val="100000"/>
              <a:buNone/>
            </a:pPr>
            <a:r>
              <a:rPr lang="es-ES"/>
              <a:t>•	Alertar sobre presión anómala en tiempo real.</a:t>
            </a:r>
            <a:endParaRPr/>
          </a:p>
          <a:p>
            <a:pPr marL="0" lvl="0" indent="0" algn="l" rtl="0">
              <a:lnSpc>
                <a:spcPct val="100000"/>
              </a:lnSpc>
              <a:spcBef>
                <a:spcPts val="1000"/>
              </a:spcBef>
              <a:spcAft>
                <a:spcPts val="0"/>
              </a:spcAft>
              <a:buClr>
                <a:schemeClr val="dk1"/>
              </a:buClr>
              <a:buSzPct val="100000"/>
              <a:buNone/>
            </a:pPr>
            <a:r>
              <a:rPr lang="es-ES"/>
              <a:t>•	Generar reportes automáticos.</a:t>
            </a:r>
            <a:endParaRPr/>
          </a:p>
          <a:p>
            <a:pPr marL="0" lvl="0" indent="0" algn="l" rtl="0">
              <a:lnSpc>
                <a:spcPct val="100000"/>
              </a:lnSpc>
              <a:spcBef>
                <a:spcPts val="1000"/>
              </a:spcBef>
              <a:spcAft>
                <a:spcPts val="0"/>
              </a:spcAft>
              <a:buClr>
                <a:schemeClr val="dk1"/>
              </a:buClr>
              <a:buSzPct val="100000"/>
              <a:buNone/>
            </a:pPr>
            <a:r>
              <a:rPr lang="es-ES"/>
              <a:t>•	Notificar al líder de turno.</a:t>
            </a:r>
            <a:endParaRPr/>
          </a:p>
          <a:p>
            <a:pPr marL="0" lvl="0" indent="0" algn="l" rtl="0">
              <a:lnSpc>
                <a:spcPct val="100000"/>
              </a:lnSpc>
              <a:spcBef>
                <a:spcPts val="1000"/>
              </a:spcBef>
              <a:spcAft>
                <a:spcPts val="0"/>
              </a:spcAft>
              <a:buClr>
                <a:schemeClr val="dk1"/>
              </a:buClr>
              <a:buSzPct val="100000"/>
              <a:buNone/>
            </a:pPr>
            <a:r>
              <a:rPr lang="es-ES"/>
              <a:t>•	Unificar datos para análisis.</a:t>
            </a:r>
            <a:endParaRPr/>
          </a:p>
          <a:p>
            <a:pPr marL="0" lvl="0" indent="0" algn="l" rtl="0">
              <a:lnSpc>
                <a:spcPct val="100000"/>
              </a:lnSpc>
              <a:spcBef>
                <a:spcPts val="1000"/>
              </a:spcBef>
              <a:spcAft>
                <a:spcPts val="0"/>
              </a:spcAft>
              <a:buClr>
                <a:schemeClr val="dk1"/>
              </a:buClr>
              <a:buSzPct val="100000"/>
              <a:buNone/>
            </a:pPr>
            <a:r>
              <a:rPr lang="es-ES"/>
              <a:t> </a:t>
            </a:r>
            <a:r>
              <a:rPr lang="es-ES" b="1"/>
              <a:t>¿Qué debe cambiar primero: conducta individual o estructura institucional?</a:t>
            </a:r>
            <a:endParaRPr/>
          </a:p>
          <a:p>
            <a:pPr marL="0" lvl="0" indent="0" algn="l" rtl="0">
              <a:lnSpc>
                <a:spcPct val="100000"/>
              </a:lnSpc>
              <a:spcBef>
                <a:spcPts val="1000"/>
              </a:spcBef>
              <a:spcAft>
                <a:spcPts val="0"/>
              </a:spcAft>
              <a:buClr>
                <a:schemeClr val="dk1"/>
              </a:buClr>
              <a:buSzPct val="100000"/>
              <a:buNone/>
            </a:pPr>
            <a:r>
              <a:rPr lang="es-ES" b="1"/>
              <a:t>Ambas.</a:t>
            </a:r>
            <a:endParaRPr/>
          </a:p>
          <a:p>
            <a:pPr marL="0" lvl="0" indent="0" algn="l" rtl="0">
              <a:lnSpc>
                <a:spcPct val="100000"/>
              </a:lnSpc>
              <a:spcBef>
                <a:spcPts val="1000"/>
              </a:spcBef>
              <a:spcAft>
                <a:spcPts val="0"/>
              </a:spcAft>
              <a:buClr>
                <a:schemeClr val="dk1"/>
              </a:buClr>
              <a:buSzPct val="100000"/>
              <a:buNone/>
            </a:pPr>
            <a:r>
              <a:rPr lang="es-ES"/>
              <a:t>La conducta individual mejora cuando la estructura facilita las condiciones seguras.</a:t>
            </a:r>
            <a:endParaRPr/>
          </a:p>
          <a:p>
            <a:pPr marL="0" lvl="0" indent="0" algn="l" rtl="0">
              <a:lnSpc>
                <a:spcPct val="100000"/>
              </a:lnSpc>
              <a:spcBef>
                <a:spcPts val="1000"/>
              </a:spcBef>
              <a:spcAft>
                <a:spcPts val="0"/>
              </a:spcAft>
              <a:buClr>
                <a:schemeClr val="dk1"/>
              </a:buClr>
              <a:buSzPct val="100000"/>
              <a:buNone/>
            </a:pPr>
            <a:r>
              <a:rPr lang="es-ES"/>
              <a:t>Una institución que no provee tiempo, insumos o supervisión genera incumplimiento.</a:t>
            </a:r>
            <a:endParaRPr/>
          </a:p>
          <a:p>
            <a:pPr marL="0" lvl="0" indent="0" algn="l" rtl="0">
              <a:lnSpc>
                <a:spcPct val="100000"/>
              </a:lnSpc>
              <a:spcBef>
                <a:spcPts val="1000"/>
              </a:spcBef>
              <a:spcAft>
                <a:spcPts val="0"/>
              </a:spcAft>
              <a:buClr>
                <a:schemeClr val="dk1"/>
              </a:buClr>
              <a:buSzPct val="100000"/>
              <a:buNone/>
            </a:pPr>
            <a:r>
              <a:rPr lang="es-ES"/>
              <a:t>Una estructura adecuada potencia el trabajo seguro.</a:t>
            </a:r>
            <a:endParaRPr/>
          </a:p>
          <a:p>
            <a:pPr marL="0" lvl="0" indent="0" algn="l" rtl="0">
              <a:lnSpc>
                <a:spcPct val="100000"/>
              </a:lnSpc>
              <a:spcBef>
                <a:spcPts val="1000"/>
              </a:spcBef>
              <a:spcAft>
                <a:spcPts val="0"/>
              </a:spcAft>
              <a:buClr>
                <a:schemeClr val="dk1"/>
              </a:buClr>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12" descr="Mujer trabajando en oficina tarde por la noche"/>
          <p:cNvPicPr preferRelativeResize="0">
            <a:picLocks noGrp="1"/>
          </p:cNvPicPr>
          <p:nvPr>
            <p:ph type="pic" idx="2"/>
          </p:nvPr>
        </p:nvPicPr>
        <p:blipFill rotWithShape="1">
          <a:blip r:embed="rId3">
            <a:alphaModFix amt="20000"/>
          </a:blip>
          <a:srcRect l="4692" r="4691"/>
          <a:stretch/>
        </p:blipFill>
        <p:spPr>
          <a:xfrm>
            <a:off x="1134319" y="1"/>
            <a:ext cx="11057681" cy="6858002"/>
          </a:xfrm>
          <a:prstGeom prst="rect">
            <a:avLst/>
          </a:prstGeom>
          <a:solidFill>
            <a:srgbClr val="012F62"/>
          </a:solidFill>
          <a:ln>
            <a:noFill/>
          </a:ln>
        </p:spPr>
      </p:pic>
      <p:sp>
        <p:nvSpPr>
          <p:cNvPr id="479" name="Google Shape;479;p12"/>
          <p:cNvSpPr txBox="1">
            <a:spLocks noGrp="1"/>
          </p:cNvSpPr>
          <p:nvPr>
            <p:ph type="ctrTitle"/>
          </p:nvPr>
        </p:nvSpPr>
        <p:spPr>
          <a:xfrm>
            <a:off x="1409700" y="718460"/>
            <a:ext cx="6454139" cy="4093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lt1"/>
              </a:buClr>
              <a:buSzPts val="1600"/>
              <a:buFont typeface="Arial"/>
              <a:buNone/>
            </a:pPr>
            <a:r>
              <a:rPr lang="es-ES" sz="1600" b="1"/>
              <a:t>CULTURA DE SEGURIDAD Y RESPONSABILIDAD INSTITUCIONAL</a:t>
            </a:r>
            <a:endParaRPr/>
          </a:p>
        </p:txBody>
      </p:sp>
      <p:sp>
        <p:nvSpPr>
          <p:cNvPr id="480" name="Google Shape;480;p12"/>
          <p:cNvSpPr txBox="1">
            <a:spLocks noGrp="1"/>
          </p:cNvSpPr>
          <p:nvPr>
            <p:ph type="body" idx="1"/>
          </p:nvPr>
        </p:nvSpPr>
        <p:spPr>
          <a:xfrm>
            <a:off x="1203960" y="1341121"/>
            <a:ext cx="9464040" cy="5003696"/>
          </a:xfrm>
          <a:prstGeom prst="rect">
            <a:avLst/>
          </a:prstGeom>
          <a:noFill/>
          <a:ln>
            <a:noFill/>
          </a:ln>
        </p:spPr>
        <p:txBody>
          <a:bodyPr spcFirstLastPara="1" wrap="square" lIns="0" tIns="45700" rIns="0" bIns="45700" anchor="t" anchorCtr="0">
            <a:normAutofit fontScale="25000" lnSpcReduction="20000"/>
          </a:bodyPr>
          <a:lstStyle/>
          <a:p>
            <a:pPr marL="0" lvl="0" indent="0" algn="l" rtl="0">
              <a:lnSpc>
                <a:spcPct val="100000"/>
              </a:lnSpc>
              <a:spcBef>
                <a:spcPts val="0"/>
              </a:spcBef>
              <a:spcAft>
                <a:spcPts val="0"/>
              </a:spcAft>
              <a:buClr>
                <a:schemeClr val="lt1"/>
              </a:buClr>
              <a:buSzPct val="100000"/>
              <a:buNone/>
            </a:pPr>
            <a:r>
              <a:rPr lang="es-ES"/>
              <a:t> </a:t>
            </a:r>
            <a:r>
              <a:rPr lang="es-ES" sz="3500" b="1"/>
              <a:t>¿Estamos dispuestos a crear una cultura donde reportar sea cuidado y no exposición?</a:t>
            </a:r>
            <a:endParaRPr/>
          </a:p>
          <a:p>
            <a:pPr marL="0" lvl="0" indent="0" algn="l" rtl="0">
              <a:lnSpc>
                <a:spcPct val="100000"/>
              </a:lnSpc>
              <a:spcBef>
                <a:spcPts val="1000"/>
              </a:spcBef>
              <a:spcAft>
                <a:spcPts val="0"/>
              </a:spcAft>
              <a:buClr>
                <a:schemeClr val="lt1"/>
              </a:buClr>
              <a:buSzPct val="100000"/>
              <a:buNone/>
            </a:pPr>
            <a:r>
              <a:rPr lang="es-ES" sz="3500"/>
              <a:t>Es posible, pero requiere:</a:t>
            </a:r>
            <a:endParaRPr/>
          </a:p>
          <a:p>
            <a:pPr marL="0" lvl="0" indent="0" algn="l" rtl="0">
              <a:lnSpc>
                <a:spcPct val="100000"/>
              </a:lnSpc>
              <a:spcBef>
                <a:spcPts val="1000"/>
              </a:spcBef>
              <a:spcAft>
                <a:spcPts val="0"/>
              </a:spcAft>
              <a:buClr>
                <a:schemeClr val="lt1"/>
              </a:buClr>
              <a:buSzPct val="100000"/>
              <a:buNone/>
            </a:pPr>
            <a:r>
              <a:rPr lang="es-ES" sz="3500"/>
              <a:t>•	Comunicación clara.</a:t>
            </a:r>
            <a:endParaRPr/>
          </a:p>
          <a:p>
            <a:pPr marL="0" lvl="0" indent="0" algn="l" rtl="0">
              <a:lnSpc>
                <a:spcPct val="100000"/>
              </a:lnSpc>
              <a:spcBef>
                <a:spcPts val="1000"/>
              </a:spcBef>
              <a:spcAft>
                <a:spcPts val="0"/>
              </a:spcAft>
              <a:buClr>
                <a:schemeClr val="lt1"/>
              </a:buClr>
              <a:buSzPct val="100000"/>
              <a:buNone/>
            </a:pPr>
            <a:r>
              <a:rPr lang="es-ES" sz="3500"/>
              <a:t>•	Cero castigos.</a:t>
            </a:r>
            <a:endParaRPr/>
          </a:p>
          <a:p>
            <a:pPr marL="0" lvl="0" indent="0" algn="l" rtl="0">
              <a:lnSpc>
                <a:spcPct val="100000"/>
              </a:lnSpc>
              <a:spcBef>
                <a:spcPts val="1000"/>
              </a:spcBef>
              <a:spcAft>
                <a:spcPts val="0"/>
              </a:spcAft>
              <a:buClr>
                <a:schemeClr val="lt1"/>
              </a:buClr>
              <a:buSzPct val="100000"/>
              <a:buNone/>
            </a:pPr>
            <a:r>
              <a:rPr lang="es-ES" sz="3500"/>
              <a:t>•	Devolución mensual.</a:t>
            </a:r>
            <a:endParaRPr/>
          </a:p>
          <a:p>
            <a:pPr marL="0" lvl="0" indent="0" algn="l" rtl="0">
              <a:lnSpc>
                <a:spcPct val="100000"/>
              </a:lnSpc>
              <a:spcBef>
                <a:spcPts val="1000"/>
              </a:spcBef>
              <a:spcAft>
                <a:spcPts val="0"/>
              </a:spcAft>
              <a:buClr>
                <a:schemeClr val="lt1"/>
              </a:buClr>
              <a:buSzPct val="100000"/>
              <a:buNone/>
            </a:pPr>
            <a:r>
              <a:rPr lang="es-ES" sz="3500"/>
              <a:t>•	Protección institucional.</a:t>
            </a:r>
            <a:endParaRPr/>
          </a:p>
          <a:p>
            <a:pPr marL="0" lvl="0" indent="0" algn="l" rtl="0">
              <a:lnSpc>
                <a:spcPct val="100000"/>
              </a:lnSpc>
              <a:spcBef>
                <a:spcPts val="1000"/>
              </a:spcBef>
              <a:spcAft>
                <a:spcPts val="0"/>
              </a:spcAft>
              <a:buClr>
                <a:schemeClr val="lt1"/>
              </a:buClr>
              <a:buSzPct val="100000"/>
              <a:buNone/>
            </a:pPr>
            <a:r>
              <a:rPr lang="es-ES" sz="3500"/>
              <a:t>•	Trabajo emocional con el equipo.</a:t>
            </a:r>
            <a:endParaRPr/>
          </a:p>
          <a:p>
            <a:pPr marL="0" lvl="0" indent="0" algn="l" rtl="0">
              <a:lnSpc>
                <a:spcPct val="100000"/>
              </a:lnSpc>
              <a:spcBef>
                <a:spcPts val="1000"/>
              </a:spcBef>
              <a:spcAft>
                <a:spcPts val="0"/>
              </a:spcAft>
              <a:buClr>
                <a:schemeClr val="lt1"/>
              </a:buClr>
              <a:buSzPct val="100000"/>
              <a:buNone/>
            </a:pPr>
            <a:r>
              <a:rPr lang="es-ES" sz="3500"/>
              <a:t>La cultura de seguridad nace de la confianza, no del miedo.</a:t>
            </a:r>
            <a:endParaRPr/>
          </a:p>
          <a:p>
            <a:pPr marL="0" lvl="0" indent="0" algn="l" rtl="0">
              <a:lnSpc>
                <a:spcPct val="100000"/>
              </a:lnSpc>
              <a:spcBef>
                <a:spcPts val="1000"/>
              </a:spcBef>
              <a:spcAft>
                <a:spcPts val="0"/>
              </a:spcAft>
              <a:buClr>
                <a:schemeClr val="lt1"/>
              </a:buClr>
              <a:buSzPct val="100000"/>
              <a:buNone/>
            </a:pPr>
            <a:r>
              <a:rPr lang="es-ES" sz="3500"/>
              <a:t> </a:t>
            </a:r>
            <a:r>
              <a:rPr lang="es-ES" sz="3500" b="1"/>
              <a:t>¿Qué compromiso puede asumir cada integrante del equipo?</a:t>
            </a:r>
            <a:endParaRPr/>
          </a:p>
          <a:p>
            <a:pPr marL="0" lvl="0" indent="0" algn="l" rtl="0">
              <a:lnSpc>
                <a:spcPct val="100000"/>
              </a:lnSpc>
              <a:spcBef>
                <a:spcPts val="1000"/>
              </a:spcBef>
              <a:spcAft>
                <a:spcPts val="0"/>
              </a:spcAft>
              <a:buClr>
                <a:schemeClr val="lt1"/>
              </a:buClr>
              <a:buSzPct val="100000"/>
              <a:buNone/>
            </a:pPr>
            <a:r>
              <a:rPr lang="es-ES" sz="3500"/>
              <a:t>•	Cumplir EPP al 100%.</a:t>
            </a:r>
            <a:endParaRPr/>
          </a:p>
          <a:p>
            <a:pPr marL="0" lvl="0" indent="0" algn="l" rtl="0">
              <a:lnSpc>
                <a:spcPct val="100000"/>
              </a:lnSpc>
              <a:spcBef>
                <a:spcPts val="1000"/>
              </a:spcBef>
              <a:spcAft>
                <a:spcPts val="0"/>
              </a:spcAft>
              <a:buClr>
                <a:schemeClr val="lt1"/>
              </a:buClr>
              <a:buSzPct val="100000"/>
              <a:buNone/>
            </a:pPr>
            <a:r>
              <a:rPr lang="es-ES" sz="3500"/>
              <a:t>•	Reportar cada incidente.</a:t>
            </a:r>
            <a:endParaRPr/>
          </a:p>
          <a:p>
            <a:pPr marL="0" lvl="0" indent="0" algn="l" rtl="0">
              <a:lnSpc>
                <a:spcPct val="100000"/>
              </a:lnSpc>
              <a:spcBef>
                <a:spcPts val="1000"/>
              </a:spcBef>
              <a:spcAft>
                <a:spcPts val="0"/>
              </a:spcAft>
              <a:buClr>
                <a:schemeClr val="lt1"/>
              </a:buClr>
              <a:buSzPct val="100000"/>
              <a:buNone/>
            </a:pPr>
            <a:r>
              <a:rPr lang="es-ES" sz="3500"/>
              <a:t>•	No normalizar riesgos.</a:t>
            </a:r>
            <a:endParaRPr/>
          </a:p>
          <a:p>
            <a:pPr marL="0" lvl="0" indent="0" algn="l" rtl="0">
              <a:lnSpc>
                <a:spcPct val="100000"/>
              </a:lnSpc>
              <a:spcBef>
                <a:spcPts val="1000"/>
              </a:spcBef>
              <a:spcAft>
                <a:spcPts val="0"/>
              </a:spcAft>
              <a:buClr>
                <a:schemeClr val="lt1"/>
              </a:buClr>
              <a:buSzPct val="100000"/>
              <a:buNone/>
            </a:pPr>
            <a:r>
              <a:rPr lang="es-ES" sz="3500"/>
              <a:t>•	Actualizarse.</a:t>
            </a:r>
            <a:endParaRPr/>
          </a:p>
          <a:p>
            <a:pPr marL="0" lvl="0" indent="0" algn="l" rtl="0">
              <a:lnSpc>
                <a:spcPct val="100000"/>
              </a:lnSpc>
              <a:spcBef>
                <a:spcPts val="1000"/>
              </a:spcBef>
              <a:spcAft>
                <a:spcPts val="0"/>
              </a:spcAft>
              <a:buClr>
                <a:schemeClr val="lt1"/>
              </a:buClr>
              <a:buSzPct val="100000"/>
              <a:buNone/>
            </a:pPr>
            <a:r>
              <a:rPr lang="es-ES" sz="3500"/>
              <a:t>•	Cuidar su bienestar emocional.</a:t>
            </a:r>
            <a:endParaRPr/>
          </a:p>
          <a:p>
            <a:pPr marL="0" lvl="0" indent="0" algn="l" rtl="0">
              <a:lnSpc>
                <a:spcPct val="100000"/>
              </a:lnSpc>
              <a:spcBef>
                <a:spcPts val="1000"/>
              </a:spcBef>
              <a:spcAft>
                <a:spcPts val="0"/>
              </a:spcAft>
              <a:buClr>
                <a:schemeClr val="lt1"/>
              </a:buClr>
              <a:buSzPct val="100000"/>
              <a:buNone/>
            </a:pPr>
            <a:r>
              <a:rPr lang="es-ES" sz="3500"/>
              <a:t>•	Acompañar al colega cuando hay sobrecarga.</a:t>
            </a:r>
            <a:endParaRPr/>
          </a:p>
          <a:p>
            <a:pPr marL="0" lvl="0" indent="0" algn="l" rtl="0">
              <a:lnSpc>
                <a:spcPct val="100000"/>
              </a:lnSpc>
              <a:spcBef>
                <a:spcPts val="1000"/>
              </a:spcBef>
              <a:spcAft>
                <a:spcPts val="0"/>
              </a:spcAft>
              <a:buClr>
                <a:schemeClr val="lt1"/>
              </a:buClr>
              <a:buSzPct val="100000"/>
              <a:buNone/>
            </a:pPr>
            <a:r>
              <a:rPr lang="es-ES" sz="3500"/>
              <a:t> </a:t>
            </a:r>
            <a:r>
              <a:rPr lang="es-ES" sz="3500" b="1"/>
              <a:t>¿Qué estamos dispuestos a cambiar para que ningún incidente prevenible se repita?</a:t>
            </a:r>
            <a:endParaRPr/>
          </a:p>
          <a:p>
            <a:pPr marL="0" lvl="0" indent="0" algn="l" rtl="0">
              <a:lnSpc>
                <a:spcPct val="100000"/>
              </a:lnSpc>
              <a:spcBef>
                <a:spcPts val="1000"/>
              </a:spcBef>
              <a:spcAft>
                <a:spcPts val="0"/>
              </a:spcAft>
              <a:buClr>
                <a:schemeClr val="lt1"/>
              </a:buClr>
              <a:buSzPct val="100000"/>
              <a:buNone/>
            </a:pPr>
            <a:r>
              <a:rPr lang="es-ES" sz="3500"/>
              <a:t>Esta es la pregunta central.</a:t>
            </a:r>
            <a:endParaRPr/>
          </a:p>
          <a:p>
            <a:pPr marL="0" lvl="0" indent="0" algn="l" rtl="0">
              <a:lnSpc>
                <a:spcPct val="100000"/>
              </a:lnSpc>
              <a:spcBef>
                <a:spcPts val="1000"/>
              </a:spcBef>
              <a:spcAft>
                <a:spcPts val="0"/>
              </a:spcAft>
              <a:buClr>
                <a:schemeClr val="lt1"/>
              </a:buClr>
              <a:buSzPct val="100000"/>
              <a:buNone/>
            </a:pPr>
            <a:r>
              <a:rPr lang="es-ES" sz="3500" b="1"/>
              <a:t>La respuesta integradora es:</a:t>
            </a:r>
            <a:endParaRPr/>
          </a:p>
          <a:p>
            <a:pPr marL="0" lvl="0" indent="0" algn="l" rtl="0">
              <a:lnSpc>
                <a:spcPct val="100000"/>
              </a:lnSpc>
              <a:spcBef>
                <a:spcPts val="1000"/>
              </a:spcBef>
              <a:spcAft>
                <a:spcPts val="0"/>
              </a:spcAft>
              <a:buClr>
                <a:schemeClr val="lt1"/>
              </a:buClr>
              <a:buSzPct val="100000"/>
              <a:buNone/>
            </a:pPr>
            <a:r>
              <a:rPr lang="es-ES" sz="3500"/>
              <a:t>•	Cambiar hábitos inseguros.</a:t>
            </a:r>
            <a:endParaRPr/>
          </a:p>
          <a:p>
            <a:pPr marL="0" lvl="0" indent="0" algn="l" rtl="0">
              <a:lnSpc>
                <a:spcPct val="100000"/>
              </a:lnSpc>
              <a:spcBef>
                <a:spcPts val="1000"/>
              </a:spcBef>
              <a:spcAft>
                <a:spcPts val="0"/>
              </a:spcAft>
              <a:buClr>
                <a:schemeClr val="lt1"/>
              </a:buClr>
              <a:buSzPct val="100000"/>
              <a:buNone/>
            </a:pPr>
            <a:r>
              <a:rPr lang="es-ES" sz="3500"/>
              <a:t>•	Mejorar procesos.</a:t>
            </a:r>
            <a:endParaRPr/>
          </a:p>
          <a:p>
            <a:pPr marL="0" lvl="0" indent="0" algn="l" rtl="0">
              <a:lnSpc>
                <a:spcPct val="100000"/>
              </a:lnSpc>
              <a:spcBef>
                <a:spcPts val="1000"/>
              </a:spcBef>
              <a:spcAft>
                <a:spcPts val="0"/>
              </a:spcAft>
              <a:buClr>
                <a:schemeClr val="lt1"/>
              </a:buClr>
              <a:buSzPct val="100000"/>
              <a:buNone/>
            </a:pPr>
            <a:r>
              <a:rPr lang="es-ES" sz="3500"/>
              <a:t>•	Fortalecer comunicación.</a:t>
            </a:r>
            <a:endParaRPr/>
          </a:p>
          <a:p>
            <a:pPr marL="0" lvl="0" indent="0" algn="l" rtl="0">
              <a:lnSpc>
                <a:spcPct val="100000"/>
              </a:lnSpc>
              <a:spcBef>
                <a:spcPts val="1000"/>
              </a:spcBef>
              <a:spcAft>
                <a:spcPts val="0"/>
              </a:spcAft>
              <a:buClr>
                <a:schemeClr val="lt1"/>
              </a:buClr>
              <a:buSzPct val="100000"/>
              <a:buNone/>
            </a:pPr>
            <a:r>
              <a:rPr lang="es-ES" sz="3500"/>
              <a:t>•	Registrar siempre.</a:t>
            </a:r>
            <a:endParaRPr/>
          </a:p>
          <a:p>
            <a:pPr marL="0" lvl="0" indent="0" algn="l" rtl="0">
              <a:lnSpc>
                <a:spcPct val="100000"/>
              </a:lnSpc>
              <a:spcBef>
                <a:spcPts val="1000"/>
              </a:spcBef>
              <a:spcAft>
                <a:spcPts val="0"/>
              </a:spcAft>
              <a:buClr>
                <a:schemeClr val="lt1"/>
              </a:buClr>
              <a:buSzPct val="100000"/>
              <a:buNone/>
            </a:pPr>
            <a:r>
              <a:rPr lang="es-ES" sz="3500"/>
              <a:t>•	Exigir condiciones seguras.</a:t>
            </a:r>
            <a:endParaRPr/>
          </a:p>
          <a:p>
            <a:pPr marL="0" lvl="0" indent="0" algn="l" rtl="0">
              <a:lnSpc>
                <a:spcPct val="100000"/>
              </a:lnSpc>
              <a:spcBef>
                <a:spcPts val="1000"/>
              </a:spcBef>
              <a:spcAft>
                <a:spcPts val="0"/>
              </a:spcAft>
              <a:buClr>
                <a:schemeClr val="lt1"/>
              </a:buClr>
              <a:buSzPct val="100000"/>
              <a:buNone/>
            </a:pPr>
            <a:r>
              <a:rPr lang="es-ES" sz="3500"/>
              <a:t>•	Entrenar continuamente.</a:t>
            </a:r>
            <a:endParaRPr/>
          </a:p>
          <a:p>
            <a:pPr marL="0" lvl="0" indent="0" algn="l" rtl="0">
              <a:lnSpc>
                <a:spcPct val="100000"/>
              </a:lnSpc>
              <a:spcBef>
                <a:spcPts val="1000"/>
              </a:spcBef>
              <a:spcAft>
                <a:spcPts val="0"/>
              </a:spcAft>
              <a:buClr>
                <a:schemeClr val="lt1"/>
              </a:buClr>
              <a:buSzPct val="100000"/>
              <a:buNone/>
            </a:pPr>
            <a:r>
              <a:rPr lang="es-ES" sz="3800" b="1"/>
              <a:t>El incidente prevenible solo desaparece cuando el equipo e institución trabajan juntos. </a:t>
            </a:r>
            <a:endParaRPr/>
          </a:p>
          <a:p>
            <a:pPr marL="0" lvl="0" indent="0" algn="l" rtl="0">
              <a:lnSpc>
                <a:spcPct val="100000"/>
              </a:lnSpc>
              <a:spcBef>
                <a:spcPts val="1000"/>
              </a:spcBef>
              <a:spcAft>
                <a:spcPts val="0"/>
              </a:spcAft>
              <a:buClr>
                <a:schemeClr val="lt1"/>
              </a:buClr>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3"/>
          <p:cNvSpPr txBox="1">
            <a:spLocks noGrp="1"/>
          </p:cNvSpPr>
          <p:nvPr>
            <p:ph type="ctrTitle"/>
          </p:nvPr>
        </p:nvSpPr>
        <p:spPr>
          <a:xfrm>
            <a:off x="1648661" y="339645"/>
            <a:ext cx="10113030" cy="100255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24793"/>
              </a:buClr>
              <a:buSzPts val="4500"/>
              <a:buFont typeface="Arial"/>
              <a:buNone/>
            </a:pPr>
            <a:r>
              <a:rPr lang="es-ES"/>
              <a:t>INFORMACIÓN </a:t>
            </a:r>
            <a:endParaRPr/>
          </a:p>
        </p:txBody>
      </p:sp>
      <p:pic>
        <p:nvPicPr>
          <p:cNvPr id="487" name="Google Shape;487;p13" descr="icono&#10;"/>
          <p:cNvPicPr preferRelativeResize="0">
            <a:picLocks noGrp="1"/>
          </p:cNvPicPr>
          <p:nvPr>
            <p:ph type="pic" idx="4"/>
          </p:nvPr>
        </p:nvPicPr>
        <p:blipFill rotWithShape="1">
          <a:blip r:embed="rId3">
            <a:alphaModFix/>
          </a:blip>
          <a:srcRect/>
          <a:stretch/>
        </p:blipFill>
        <p:spPr>
          <a:xfrm>
            <a:off x="1730896" y="4856634"/>
            <a:ext cx="369944" cy="368788"/>
          </a:xfrm>
          <a:prstGeom prst="rect">
            <a:avLst/>
          </a:prstGeom>
          <a:noFill/>
          <a:ln>
            <a:noFill/>
          </a:ln>
        </p:spPr>
      </p:pic>
      <p:pic>
        <p:nvPicPr>
          <p:cNvPr id="488" name="Google Shape;488;p13" descr="icono&#10;"/>
          <p:cNvPicPr preferRelativeResize="0">
            <a:picLocks noGrp="1"/>
          </p:cNvPicPr>
          <p:nvPr>
            <p:ph type="pic" idx="5"/>
          </p:nvPr>
        </p:nvPicPr>
        <p:blipFill rotWithShape="1">
          <a:blip r:embed="rId4">
            <a:alphaModFix/>
          </a:blip>
          <a:srcRect t="427" b="427"/>
          <a:stretch/>
        </p:blipFill>
        <p:spPr>
          <a:xfrm>
            <a:off x="6949266" y="2366353"/>
            <a:ext cx="369944" cy="368788"/>
          </a:xfrm>
          <a:prstGeom prst="rect">
            <a:avLst/>
          </a:prstGeom>
          <a:noFill/>
          <a:ln>
            <a:noFill/>
          </a:ln>
        </p:spPr>
      </p:pic>
      <p:pic>
        <p:nvPicPr>
          <p:cNvPr id="489" name="Google Shape;489;p13" descr="icono&#10;"/>
          <p:cNvPicPr preferRelativeResize="0">
            <a:picLocks noGrp="1"/>
          </p:cNvPicPr>
          <p:nvPr>
            <p:ph type="pic" idx="6"/>
          </p:nvPr>
        </p:nvPicPr>
        <p:blipFill rotWithShape="1">
          <a:blip r:embed="rId5">
            <a:alphaModFix/>
          </a:blip>
          <a:srcRect t="427" b="427"/>
          <a:stretch/>
        </p:blipFill>
        <p:spPr>
          <a:xfrm>
            <a:off x="6949266" y="3592038"/>
            <a:ext cx="369944" cy="368788"/>
          </a:xfrm>
          <a:prstGeom prst="rect">
            <a:avLst/>
          </a:prstGeom>
          <a:noFill/>
          <a:ln>
            <a:noFill/>
          </a:ln>
        </p:spPr>
      </p:pic>
      <p:pic>
        <p:nvPicPr>
          <p:cNvPr id="490" name="Google Shape;490;p13" descr="icono&#10;"/>
          <p:cNvPicPr preferRelativeResize="0">
            <a:picLocks noGrp="1"/>
          </p:cNvPicPr>
          <p:nvPr>
            <p:ph type="pic" idx="7"/>
          </p:nvPr>
        </p:nvPicPr>
        <p:blipFill rotWithShape="1">
          <a:blip r:embed="rId6">
            <a:alphaModFix/>
          </a:blip>
          <a:srcRect t="214" b="213"/>
          <a:stretch/>
        </p:blipFill>
        <p:spPr>
          <a:xfrm>
            <a:off x="6949266" y="4856634"/>
            <a:ext cx="369944" cy="368788"/>
          </a:xfrm>
          <a:prstGeom prst="rect">
            <a:avLst/>
          </a:prstGeom>
          <a:noFill/>
          <a:ln>
            <a:noFill/>
          </a:ln>
        </p:spPr>
      </p:pic>
      <p:sp>
        <p:nvSpPr>
          <p:cNvPr id="491" name="Google Shape;491;p13"/>
          <p:cNvSpPr txBox="1">
            <a:spLocks noGrp="1"/>
          </p:cNvSpPr>
          <p:nvPr>
            <p:ph type="body" idx="1"/>
          </p:nvPr>
        </p:nvSpPr>
        <p:spPr>
          <a:xfrm>
            <a:off x="2488785" y="2512451"/>
            <a:ext cx="3995035" cy="42668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dk1"/>
              </a:buClr>
              <a:buSzPts val="1400"/>
              <a:buNone/>
            </a:pPr>
            <a:r>
              <a:rPr lang="es-ES"/>
              <a:t>Gestión de Calidad en los servicios de Diálisis.</a:t>
            </a:r>
            <a:endParaRPr/>
          </a:p>
          <a:p>
            <a:pPr marL="0" lvl="0" indent="0" algn="l" rtl="0">
              <a:lnSpc>
                <a:spcPct val="100000"/>
              </a:lnSpc>
              <a:spcBef>
                <a:spcPts val="1000"/>
              </a:spcBef>
              <a:spcAft>
                <a:spcPts val="0"/>
              </a:spcAft>
              <a:buClr>
                <a:schemeClr val="dk1"/>
              </a:buClr>
              <a:buSzPts val="1400"/>
              <a:buNone/>
            </a:pPr>
            <a:r>
              <a:rPr lang="es-ES"/>
              <a:t>Bio seguridad y control de infecciones en Hemodiálisis</a:t>
            </a:r>
            <a:endParaRPr/>
          </a:p>
        </p:txBody>
      </p:sp>
      <p:sp>
        <p:nvSpPr>
          <p:cNvPr id="492" name="Google Shape;492;p13"/>
          <p:cNvSpPr txBox="1">
            <a:spLocks noGrp="1"/>
          </p:cNvSpPr>
          <p:nvPr>
            <p:ph type="body" idx="8"/>
          </p:nvPr>
        </p:nvSpPr>
        <p:spPr>
          <a:xfrm>
            <a:off x="2488784" y="2265592"/>
            <a:ext cx="3995036" cy="365095"/>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s-ES"/>
              <a:t>MANUALES</a:t>
            </a:r>
            <a:endParaRPr/>
          </a:p>
        </p:txBody>
      </p:sp>
      <p:sp>
        <p:nvSpPr>
          <p:cNvPr id="493" name="Google Shape;493;p13"/>
          <p:cNvSpPr txBox="1">
            <a:spLocks noGrp="1"/>
          </p:cNvSpPr>
          <p:nvPr>
            <p:ph type="body" idx="15"/>
          </p:nvPr>
        </p:nvSpPr>
        <p:spPr>
          <a:xfrm>
            <a:off x="2471670" y="4941958"/>
            <a:ext cx="3890229" cy="365095"/>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s-ES"/>
              <a:t>COMUNIDAD WSP CADRA</a:t>
            </a:r>
            <a:endParaRPr/>
          </a:p>
        </p:txBody>
      </p:sp>
      <p:sp>
        <p:nvSpPr>
          <p:cNvPr id="494" name="Google Shape;494;p13"/>
          <p:cNvSpPr txBox="1">
            <a:spLocks noGrp="1"/>
          </p:cNvSpPr>
          <p:nvPr>
            <p:ph type="body" idx="16"/>
          </p:nvPr>
        </p:nvSpPr>
        <p:spPr>
          <a:xfrm>
            <a:off x="7766655" y="2512451"/>
            <a:ext cx="3995035" cy="42668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dk1"/>
              </a:buClr>
              <a:buSzPts val="1400"/>
              <a:buNone/>
            </a:pPr>
            <a:r>
              <a:rPr lang="es-ES"/>
              <a:t>Pagina de la Confederación</a:t>
            </a:r>
            <a:endParaRPr/>
          </a:p>
        </p:txBody>
      </p:sp>
      <p:sp>
        <p:nvSpPr>
          <p:cNvPr id="495" name="Google Shape;495;p13"/>
          <p:cNvSpPr txBox="1">
            <a:spLocks noGrp="1"/>
          </p:cNvSpPr>
          <p:nvPr>
            <p:ph type="body" idx="17"/>
          </p:nvPr>
        </p:nvSpPr>
        <p:spPr>
          <a:xfrm>
            <a:off x="7766655" y="2265592"/>
            <a:ext cx="3995036" cy="365095"/>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s-ES"/>
              <a:t>CADRADIALISIS.ORG.AR</a:t>
            </a:r>
            <a:endParaRPr/>
          </a:p>
        </p:txBody>
      </p:sp>
      <p:sp>
        <p:nvSpPr>
          <p:cNvPr id="496" name="Google Shape;496;p13"/>
          <p:cNvSpPr txBox="1">
            <a:spLocks noGrp="1"/>
          </p:cNvSpPr>
          <p:nvPr>
            <p:ph type="body" idx="19"/>
          </p:nvPr>
        </p:nvSpPr>
        <p:spPr>
          <a:xfrm>
            <a:off x="7766655" y="3498647"/>
            <a:ext cx="3995036" cy="365095"/>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s-ES"/>
              <a:t>CAMPUS CADRA</a:t>
            </a:r>
            <a:endParaRPr/>
          </a:p>
        </p:txBody>
      </p:sp>
      <p:sp>
        <p:nvSpPr>
          <p:cNvPr id="497" name="Google Shape;497;p13"/>
          <p:cNvSpPr txBox="1">
            <a:spLocks noGrp="1"/>
          </p:cNvSpPr>
          <p:nvPr>
            <p:ph type="body" idx="20"/>
          </p:nvPr>
        </p:nvSpPr>
        <p:spPr>
          <a:xfrm>
            <a:off x="7766655" y="5006270"/>
            <a:ext cx="3995035" cy="42668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dk1"/>
              </a:buClr>
              <a:buSzPts val="1400"/>
              <a:buNone/>
            </a:pPr>
            <a:r>
              <a:rPr lang="es-ES"/>
              <a:t>Participación e intercambio de experiencias</a:t>
            </a:r>
            <a:endParaRPr/>
          </a:p>
        </p:txBody>
      </p:sp>
      <p:sp>
        <p:nvSpPr>
          <p:cNvPr id="498" name="Google Shape;498;p13"/>
          <p:cNvSpPr txBox="1">
            <a:spLocks noGrp="1"/>
          </p:cNvSpPr>
          <p:nvPr>
            <p:ph type="body" idx="21"/>
          </p:nvPr>
        </p:nvSpPr>
        <p:spPr>
          <a:xfrm>
            <a:off x="7766655" y="4759411"/>
            <a:ext cx="3995036" cy="365095"/>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s-ES"/>
              <a:t>FORO CAMPUS CADRA</a:t>
            </a:r>
            <a:endParaRPr/>
          </a:p>
        </p:txBody>
      </p:sp>
      <p:pic>
        <p:nvPicPr>
          <p:cNvPr id="499" name="Google Shape;499;p13"/>
          <p:cNvPicPr preferRelativeResize="0">
            <a:picLocks noGrp="1"/>
          </p:cNvPicPr>
          <p:nvPr>
            <p:ph type="pic" idx="2"/>
          </p:nvPr>
        </p:nvPicPr>
        <p:blipFill rotWithShape="1">
          <a:blip r:embed="rId7">
            <a:alphaModFix/>
          </a:blip>
          <a:srcRect l="14778" r="14778"/>
          <a:stretch/>
        </p:blipFill>
        <p:spPr>
          <a:xfrm>
            <a:off x="1730896" y="2366353"/>
            <a:ext cx="369944" cy="368788"/>
          </a:xfrm>
          <a:prstGeom prst="rect">
            <a:avLst/>
          </a:prstGeom>
          <a:noFill/>
          <a:ln>
            <a:noFill/>
          </a:ln>
        </p:spPr>
      </p:pic>
      <p:sp>
        <p:nvSpPr>
          <p:cNvPr id="500" name="Google Shape;500;p13"/>
          <p:cNvSpPr txBox="1">
            <a:spLocks noGrp="1"/>
          </p:cNvSpPr>
          <p:nvPr>
            <p:ph type="body" idx="18"/>
          </p:nvPr>
        </p:nvSpPr>
        <p:spPr>
          <a:xfrm>
            <a:off x="7766655" y="3745506"/>
            <a:ext cx="3995035" cy="42668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dk1"/>
              </a:buClr>
              <a:buSzPts val="1400"/>
              <a:buNone/>
            </a:pPr>
            <a:r>
              <a:rPr lang="es-ES"/>
              <a:t>Registrarse en el Campus </a:t>
            </a:r>
            <a:endParaRPr/>
          </a:p>
        </p:txBody>
      </p:sp>
      <p:pic>
        <p:nvPicPr>
          <p:cNvPr id="501" name="Google Shape;501;p13"/>
          <p:cNvPicPr preferRelativeResize="0"/>
          <p:nvPr/>
        </p:nvPicPr>
        <p:blipFill rotWithShape="1">
          <a:blip r:embed="rId8">
            <a:alphaModFix/>
          </a:blip>
          <a:srcRect/>
          <a:stretch/>
        </p:blipFill>
        <p:spPr>
          <a:xfrm>
            <a:off x="1689778" y="3560841"/>
            <a:ext cx="452179" cy="399985"/>
          </a:xfrm>
          <a:prstGeom prst="rect">
            <a:avLst/>
          </a:prstGeom>
          <a:noFill/>
          <a:ln>
            <a:noFill/>
          </a:ln>
        </p:spPr>
      </p:pic>
      <p:sp>
        <p:nvSpPr>
          <p:cNvPr id="502" name="Google Shape;502;p13"/>
          <p:cNvSpPr/>
          <p:nvPr/>
        </p:nvSpPr>
        <p:spPr>
          <a:xfrm>
            <a:off x="2471671" y="3554082"/>
            <a:ext cx="3302416" cy="489141"/>
          </a:xfrm>
          <a:prstGeom prst="rect">
            <a:avLst/>
          </a:prstGeom>
          <a:solidFill>
            <a:schemeClr val="lt2"/>
          </a:solidFill>
          <a:ln w="12700" cap="flat" cmpd="sng">
            <a:solidFill>
              <a:srgbClr val="0F98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info@cadradialisis.com.ar</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4"/>
          <p:cNvSpPr txBox="1">
            <a:spLocks noGrp="1"/>
          </p:cNvSpPr>
          <p:nvPr>
            <p:ph type="body" idx="1"/>
          </p:nvPr>
        </p:nvSpPr>
        <p:spPr>
          <a:xfrm>
            <a:off x="1524000" y="5286196"/>
            <a:ext cx="4179375" cy="356462"/>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lt1"/>
              </a:buClr>
              <a:buSzPts val="1800"/>
              <a:buNone/>
            </a:pPr>
            <a:r>
              <a:rPr lang="es-ES">
                <a:solidFill>
                  <a:schemeClr val="lt1"/>
                </a:solidFill>
              </a:rPr>
              <a:t>SUBTÍTULO AQUÍ</a:t>
            </a:r>
            <a:endParaRPr/>
          </a:p>
        </p:txBody>
      </p:sp>
      <p:sp>
        <p:nvSpPr>
          <p:cNvPr id="509" name="Google Shape;509;p14"/>
          <p:cNvSpPr txBox="1">
            <a:spLocks noGrp="1"/>
          </p:cNvSpPr>
          <p:nvPr>
            <p:ph type="ctrTitle"/>
          </p:nvPr>
        </p:nvSpPr>
        <p:spPr>
          <a:xfrm>
            <a:off x="1524000" y="2715790"/>
            <a:ext cx="4179376" cy="2387600"/>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s-ES">
                <a:solidFill>
                  <a:schemeClr val="lt1"/>
                </a:solidFill>
              </a:rPr>
              <a:t>SECCIÓN</a:t>
            </a:r>
            <a:br>
              <a:rPr lang="es-ES">
                <a:solidFill>
                  <a:schemeClr val="lt1"/>
                </a:solidFill>
              </a:rPr>
            </a:br>
            <a:r>
              <a:rPr lang="es-ES">
                <a:solidFill>
                  <a:schemeClr val="lt1"/>
                </a:solidFill>
              </a:rPr>
              <a:t>DIAPOSITIVA DIVISORIA</a:t>
            </a:r>
            <a:endParaRPr/>
          </a:p>
        </p:txBody>
      </p:sp>
      <p:sp>
        <p:nvSpPr>
          <p:cNvPr id="510" name="Google Shape;510;p14"/>
          <p:cNvSpPr/>
          <p:nvPr/>
        </p:nvSpPr>
        <p:spPr>
          <a:xfrm>
            <a:off x="1174563" y="4742659"/>
            <a:ext cx="548368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5400" b="1">
                <a:solidFill>
                  <a:srgbClr val="FFFFFF"/>
                </a:solidFill>
                <a:latin typeface="Calibri"/>
                <a:ea typeface="Calibri"/>
                <a:cs typeface="Calibri"/>
                <a:sym typeface="Calibri"/>
              </a:rPr>
              <a:t>Ítems Presentados</a:t>
            </a:r>
            <a:endParaRPr sz="5400" b="1" cap="none">
              <a:solidFill>
                <a:srgbClr val="FFFFFF"/>
              </a:solidFill>
              <a:latin typeface="Calibri"/>
              <a:ea typeface="Calibri"/>
              <a:cs typeface="Calibri"/>
              <a:sym typeface="Calibri"/>
            </a:endParaRPr>
          </a:p>
        </p:txBody>
      </p:sp>
      <p:pic>
        <p:nvPicPr>
          <p:cNvPr id="511" name="Google Shape;511;p14"/>
          <p:cNvPicPr preferRelativeResize="0">
            <a:picLocks noGrp="1"/>
          </p:cNvPicPr>
          <p:nvPr>
            <p:ph type="pic" idx="2"/>
          </p:nvPr>
        </p:nvPicPr>
        <p:blipFill rotWithShape="1">
          <a:blip r:embed="rId3">
            <a:alphaModFix/>
          </a:blip>
          <a:srcRect t="45" b="45"/>
          <a:stretch/>
        </p:blipFill>
        <p:spPr>
          <a:xfrm>
            <a:off x="1124487" y="-1"/>
            <a:ext cx="11067514" cy="6857999"/>
          </a:xfrm>
          <a:prstGeom prst="rect">
            <a:avLst/>
          </a:prstGeom>
          <a:solidFill>
            <a:srgbClr val="012F62"/>
          </a:solidFill>
          <a:ln>
            <a:noFill/>
          </a:ln>
        </p:spPr>
      </p:pic>
      <p:sp>
        <p:nvSpPr>
          <p:cNvPr id="512" name="Google Shape;512;p14"/>
          <p:cNvSpPr/>
          <p:nvPr/>
        </p:nvSpPr>
        <p:spPr>
          <a:xfrm>
            <a:off x="3751030" y="2967335"/>
            <a:ext cx="468993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5400" b="1">
                <a:solidFill>
                  <a:srgbClr val="FFFFFF"/>
                </a:solidFill>
                <a:latin typeface="Calibri"/>
                <a:ea typeface="Calibri"/>
                <a:cs typeface="Calibri"/>
                <a:sym typeface="Calibri"/>
              </a:rPr>
              <a:t>Muchas Gracias</a:t>
            </a:r>
            <a:endParaRPr sz="5400" b="1" cap="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
          <p:cNvSpPr txBox="1">
            <a:spLocks noGrp="1"/>
          </p:cNvSpPr>
          <p:nvPr>
            <p:ph type="ctrTitle"/>
          </p:nvPr>
        </p:nvSpPr>
        <p:spPr>
          <a:xfrm>
            <a:off x="1627321" y="339645"/>
            <a:ext cx="10134369" cy="100255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24793"/>
              </a:buClr>
              <a:buSzPts val="4500"/>
              <a:buFont typeface="Arial"/>
              <a:buNone/>
            </a:pPr>
            <a:r>
              <a:rPr lang="es-ES"/>
              <a:t> CONTENIDO</a:t>
            </a:r>
            <a:endParaRPr/>
          </a:p>
        </p:txBody>
      </p:sp>
      <p:sp>
        <p:nvSpPr>
          <p:cNvPr id="409" name="Google Shape;409;p2"/>
          <p:cNvSpPr txBox="1">
            <a:spLocks noGrp="1"/>
          </p:cNvSpPr>
          <p:nvPr>
            <p:ph type="body" idx="1"/>
          </p:nvPr>
        </p:nvSpPr>
        <p:spPr>
          <a:xfrm>
            <a:off x="1627322" y="1507066"/>
            <a:ext cx="10134371" cy="4849283"/>
          </a:xfrm>
          <a:prstGeom prst="rect">
            <a:avLst/>
          </a:prstGeom>
          <a:noFill/>
          <a:ln>
            <a:noFill/>
          </a:ln>
        </p:spPr>
        <p:txBody>
          <a:bodyPr spcFirstLastPara="1" wrap="square" lIns="0" tIns="45700" rIns="0"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s-ES"/>
              <a:t>Tuvimos el honor de participar en las Segundas Jornadas Anuales de la Asociación de Prestadores de Diálisis y Trasplante Renal de Santa Fe, un espacio en que pudimos mostrar el comienzo de nuestro trabajo, reflexionar temas entre colegas y proyección para la siguiente etapa. A lo largo del año hemos avanzado en un camino compartido como equipo que combina experiencia, actualización científica y el compromiso indeclinable con la calidad del cuidado. En estas jornadas surgieron temas e inquietudes que darán orientación y continuidad al trabajo desarrollado en la pagina y Campus CADRA.</a:t>
            </a:r>
            <a:endParaRPr/>
          </a:p>
          <a:p>
            <a:pPr marL="285750" lvl="0" indent="-285750" algn="l" rtl="0">
              <a:lnSpc>
                <a:spcPct val="100000"/>
              </a:lnSpc>
              <a:spcBef>
                <a:spcPts val="1000"/>
              </a:spcBef>
              <a:spcAft>
                <a:spcPts val="0"/>
              </a:spcAft>
              <a:buClr>
                <a:schemeClr val="dk1"/>
              </a:buClr>
              <a:buSzPts val="1600"/>
              <a:buFont typeface="Arial"/>
              <a:buChar char="•"/>
            </a:pPr>
            <a:r>
              <a:rPr lang="es-ES"/>
              <a:t>En nuestros encuentros previos, incluyendo las instancias de capacitación, los debates profesionales y las presentaciones realizadas en el Campus CADRA son como lo expresamos en las Jornadas el principio de un compromiso para certificar la Calidad de Enfermería Nefrológica.</a:t>
            </a:r>
            <a:endParaRPr/>
          </a:p>
          <a:p>
            <a:pPr marL="285750" lvl="0" indent="-285750" algn="l" rtl="0">
              <a:lnSpc>
                <a:spcPct val="100000"/>
              </a:lnSpc>
              <a:spcBef>
                <a:spcPts val="1000"/>
              </a:spcBef>
              <a:spcAft>
                <a:spcPts val="0"/>
              </a:spcAft>
              <a:buClr>
                <a:schemeClr val="dk1"/>
              </a:buClr>
              <a:buSzPts val="1600"/>
              <a:buFont typeface="Arial"/>
              <a:buChar char="•"/>
            </a:pPr>
            <a:r>
              <a:rPr lang="es-ES"/>
              <a:t> Allí abordamos temas centrales para la práctica actual: el rol crítico de la enfermería en los accesos vasculares, la seguridad del paciente, la hemodiafiltración y sus estrategias, la bioseguridad, la planta de tratamiento de agua, la IA al servicio de la enfermería, las complicaciones agudas y la importancia de fortalecer la mirada clínica y el liderazgo profesional.</a:t>
            </a:r>
            <a:endParaRPr/>
          </a:p>
          <a:p>
            <a:pPr marL="285750" lvl="0" indent="-285750" algn="l" rtl="0">
              <a:lnSpc>
                <a:spcPct val="100000"/>
              </a:lnSpc>
              <a:spcBef>
                <a:spcPts val="1000"/>
              </a:spcBef>
              <a:spcAft>
                <a:spcPts val="0"/>
              </a:spcAft>
              <a:buClr>
                <a:schemeClr val="dk1"/>
              </a:buClr>
              <a:buSzPts val="1600"/>
              <a:buFont typeface="Arial"/>
              <a:buChar char="•"/>
            </a:pPr>
            <a:r>
              <a:rPr lang="es-ES"/>
              <a:t>Hoy renovamos ese espíritu: crear un espacio de aprendizaje entre pares, donde no sólo compartimos conocimientos, sino que también construimos comunidad. Nuestro objetivo sigue siendo claro: profesionalizar, actualizar e impulsar el crecimiento de quienes sostienen, día a día, la seguridad y bienestar de los pacientes en diálisis. Para acompañar este recorrido formativo, proponemos también que se sumen ,compartiendo experiencias ,trabajos y sapiencias con todos.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
          <p:cNvSpPr txBox="1">
            <a:spLocks noGrp="1"/>
          </p:cNvSpPr>
          <p:nvPr>
            <p:ph type="body" idx="1"/>
          </p:nvPr>
        </p:nvSpPr>
        <p:spPr>
          <a:xfrm>
            <a:off x="1524000" y="5286196"/>
            <a:ext cx="4179375" cy="356462"/>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lt1"/>
              </a:buClr>
              <a:buSzPts val="1800"/>
              <a:buNone/>
            </a:pPr>
            <a:r>
              <a:rPr lang="es-ES">
                <a:solidFill>
                  <a:schemeClr val="lt1"/>
                </a:solidFill>
              </a:rPr>
              <a:t>SUBTÍTULO AQUÍ</a:t>
            </a:r>
            <a:endParaRPr/>
          </a:p>
        </p:txBody>
      </p:sp>
      <p:sp>
        <p:nvSpPr>
          <p:cNvPr id="416" name="Google Shape;416;p3"/>
          <p:cNvSpPr txBox="1">
            <a:spLocks noGrp="1"/>
          </p:cNvSpPr>
          <p:nvPr>
            <p:ph type="ctrTitle"/>
          </p:nvPr>
        </p:nvSpPr>
        <p:spPr>
          <a:xfrm>
            <a:off x="1524000" y="2715790"/>
            <a:ext cx="4179376" cy="2387600"/>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s-ES">
                <a:solidFill>
                  <a:schemeClr val="lt1"/>
                </a:solidFill>
              </a:rPr>
              <a:t>SECCIÓN</a:t>
            </a:r>
            <a:br>
              <a:rPr lang="es-ES">
                <a:solidFill>
                  <a:schemeClr val="lt1"/>
                </a:solidFill>
              </a:rPr>
            </a:br>
            <a:r>
              <a:rPr lang="es-ES">
                <a:solidFill>
                  <a:schemeClr val="lt1"/>
                </a:solidFill>
              </a:rPr>
              <a:t>DIAPOSITIVA DIVISORIA</a:t>
            </a:r>
            <a:endParaRPr/>
          </a:p>
        </p:txBody>
      </p:sp>
      <p:pic>
        <p:nvPicPr>
          <p:cNvPr id="417" name="Google Shape;417;p3"/>
          <p:cNvPicPr preferRelativeResize="0">
            <a:picLocks noGrp="1"/>
          </p:cNvPicPr>
          <p:nvPr>
            <p:ph type="pic" idx="2"/>
          </p:nvPr>
        </p:nvPicPr>
        <p:blipFill rotWithShape="1">
          <a:blip r:embed="rId3">
            <a:alphaModFix/>
          </a:blip>
          <a:srcRect t="3444" b="3443"/>
          <a:stretch/>
        </p:blipFill>
        <p:spPr>
          <a:xfrm>
            <a:off x="1124487" y="-1"/>
            <a:ext cx="11067514" cy="6857999"/>
          </a:xfrm>
          <a:prstGeom prst="rect">
            <a:avLst/>
          </a:prstGeom>
          <a:solidFill>
            <a:srgbClr val="012F62"/>
          </a:solidFill>
          <a:ln>
            <a:noFill/>
          </a:ln>
        </p:spPr>
      </p:pic>
      <p:sp>
        <p:nvSpPr>
          <p:cNvPr id="418" name="Google Shape;418;p3"/>
          <p:cNvSpPr/>
          <p:nvPr/>
        </p:nvSpPr>
        <p:spPr>
          <a:xfrm>
            <a:off x="1174563" y="4742659"/>
            <a:ext cx="548368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5400" b="1">
                <a:solidFill>
                  <a:srgbClr val="FFFFFF"/>
                </a:solidFill>
                <a:latin typeface="Calibri"/>
                <a:ea typeface="Calibri"/>
                <a:cs typeface="Calibri"/>
                <a:sym typeface="Calibri"/>
              </a:rPr>
              <a:t>Ítems Presentados</a:t>
            </a:r>
            <a:endParaRPr sz="5400" b="1"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4" descr="Un grupo de personas que ponen manos en una pila "/>
          <p:cNvPicPr preferRelativeResize="0">
            <a:picLocks noGrp="1"/>
          </p:cNvPicPr>
          <p:nvPr>
            <p:ph type="pic" idx="2"/>
          </p:nvPr>
        </p:nvPicPr>
        <p:blipFill rotWithShape="1">
          <a:blip r:embed="rId3">
            <a:alphaModFix amt="70000"/>
          </a:blip>
          <a:srcRect/>
          <a:stretch/>
        </p:blipFill>
        <p:spPr>
          <a:xfrm>
            <a:off x="1524000" y="3482977"/>
            <a:ext cx="10668000" cy="3375025"/>
          </a:xfrm>
          <a:prstGeom prst="rect">
            <a:avLst/>
          </a:prstGeom>
          <a:solidFill>
            <a:srgbClr val="012F62"/>
          </a:solidFill>
          <a:ln>
            <a:noFill/>
          </a:ln>
        </p:spPr>
      </p:pic>
      <p:sp>
        <p:nvSpPr>
          <p:cNvPr id="425" name="Google Shape;425;p4"/>
          <p:cNvSpPr txBox="1">
            <a:spLocks noGrp="1"/>
          </p:cNvSpPr>
          <p:nvPr>
            <p:ph type="ctrTitle"/>
          </p:nvPr>
        </p:nvSpPr>
        <p:spPr>
          <a:xfrm>
            <a:off x="1524000" y="339644"/>
            <a:ext cx="3393440" cy="2806512"/>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rgbClr val="024793"/>
              </a:buClr>
              <a:buSzPts val="2800"/>
              <a:buFont typeface="Arial"/>
              <a:buNone/>
            </a:pPr>
            <a:r>
              <a:rPr lang="es-ES" sz="2800"/>
              <a:t>DESARROLLEMOS</a:t>
            </a:r>
            <a:r>
              <a:rPr lang="es-ES"/>
              <a:t> </a:t>
            </a:r>
            <a:r>
              <a:rPr lang="es-ES" sz="2400"/>
              <a:t>PREGUNTAS QUE NOS GUÍEN</a:t>
            </a:r>
            <a:endParaRPr/>
          </a:p>
        </p:txBody>
      </p:sp>
      <p:sp>
        <p:nvSpPr>
          <p:cNvPr id="426" name="Google Shape;426;p4"/>
          <p:cNvSpPr txBox="1">
            <a:spLocks noGrp="1"/>
          </p:cNvSpPr>
          <p:nvPr>
            <p:ph type="body" idx="1"/>
          </p:nvPr>
        </p:nvSpPr>
        <p:spPr>
          <a:xfrm>
            <a:off x="5262880" y="339644"/>
            <a:ext cx="6461760" cy="3035379"/>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s-ES" sz="2200" b="1" u="sng"/>
              <a:t>Bioseguridad :</a:t>
            </a:r>
            <a:endParaRPr/>
          </a:p>
          <a:p>
            <a:pPr marL="0" lvl="0" indent="0" algn="l" rtl="0">
              <a:lnSpc>
                <a:spcPct val="90000"/>
              </a:lnSpc>
              <a:spcBef>
                <a:spcPts val="1000"/>
              </a:spcBef>
              <a:spcAft>
                <a:spcPts val="0"/>
              </a:spcAft>
              <a:buClr>
                <a:schemeClr val="dk1"/>
              </a:buClr>
              <a:buSzPct val="100000"/>
              <a:buNone/>
            </a:pPr>
            <a:r>
              <a:rPr lang="es-ES"/>
              <a:t>¿Qué entendemos hoy por “bioseguridad integral” en una sala de hemodiálisis?</a:t>
            </a:r>
            <a:endParaRPr/>
          </a:p>
          <a:p>
            <a:pPr marL="228600" lvl="0" indent="-228600" algn="l" rtl="0">
              <a:lnSpc>
                <a:spcPct val="90000"/>
              </a:lnSpc>
              <a:spcBef>
                <a:spcPts val="1000"/>
              </a:spcBef>
              <a:spcAft>
                <a:spcPts val="0"/>
              </a:spcAft>
              <a:buClr>
                <a:schemeClr val="dk1"/>
              </a:buClr>
              <a:buSzPct val="100000"/>
              <a:buChar char="•"/>
            </a:pPr>
            <a:r>
              <a:rPr lang="es-ES"/>
              <a:t>¿Incluye solo lo biológico o también lo ambiental, lo digital y lo emocional del equipo?</a:t>
            </a:r>
            <a:endParaRPr/>
          </a:p>
          <a:p>
            <a:pPr marL="0" lvl="0" indent="0" algn="l" rtl="0">
              <a:lnSpc>
                <a:spcPct val="90000"/>
              </a:lnSpc>
              <a:spcBef>
                <a:spcPts val="1000"/>
              </a:spcBef>
              <a:spcAft>
                <a:spcPts val="0"/>
              </a:spcAft>
              <a:buClr>
                <a:schemeClr val="dk1"/>
              </a:buClr>
              <a:buSzPct val="100000"/>
              <a:buNone/>
            </a:pPr>
            <a:r>
              <a:rPr lang="es-ES"/>
              <a:t>¿Cuál es, en su experiencia, el punto más crítico de riesgo en una sesión de hemodiálisis?</a:t>
            </a:r>
            <a:endParaRPr/>
          </a:p>
          <a:p>
            <a:pPr marL="228600" lvl="0" indent="-228600" algn="l" rtl="0">
              <a:lnSpc>
                <a:spcPct val="90000"/>
              </a:lnSpc>
              <a:spcBef>
                <a:spcPts val="1000"/>
              </a:spcBef>
              <a:spcAft>
                <a:spcPts val="0"/>
              </a:spcAft>
              <a:buClr>
                <a:schemeClr val="dk1"/>
              </a:buClr>
              <a:buSzPct val="100000"/>
              <a:buChar char="•"/>
            </a:pPr>
            <a:r>
              <a:rPr lang="es-ES"/>
              <a:t>¿Conexión? ¿Desconexión? ¿Manejo de material corto punzante? ¿Flujo de pacientes?</a:t>
            </a:r>
            <a:endParaRPr/>
          </a:p>
          <a:p>
            <a:pPr marL="0" lvl="0" indent="0" algn="l" rtl="0">
              <a:lnSpc>
                <a:spcPct val="90000"/>
              </a:lnSpc>
              <a:spcBef>
                <a:spcPts val="1000"/>
              </a:spcBef>
              <a:spcAft>
                <a:spcPts val="0"/>
              </a:spcAft>
              <a:buClr>
                <a:schemeClr val="dk1"/>
              </a:buClr>
              <a:buSzPct val="100000"/>
              <a:buNone/>
            </a:pPr>
            <a:r>
              <a:rPr lang="es-ES"/>
              <a:t>¿Creen que el equipo tiene una percepción real del riesgo… o una percepción “acostumbrada” del riesgo?</a:t>
            </a:r>
            <a:endParaRPr/>
          </a:p>
          <a:p>
            <a:pPr marL="228600" lvl="0" indent="-228600" algn="l" rtl="0">
              <a:lnSpc>
                <a:spcPct val="90000"/>
              </a:lnSpc>
              <a:spcBef>
                <a:spcPts val="1000"/>
              </a:spcBef>
              <a:spcAft>
                <a:spcPts val="0"/>
              </a:spcAft>
              <a:buClr>
                <a:schemeClr val="dk1"/>
              </a:buClr>
              <a:buSzPct val="100000"/>
              <a:buChar char="•"/>
            </a:pPr>
            <a:r>
              <a:rPr lang="es-ES"/>
              <a:t>¿Cómo lo identificamos? </a:t>
            </a:r>
            <a:endParaRPr/>
          </a:p>
          <a:p>
            <a:pPr marL="228600" lvl="0" indent="-13462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
          <p:cNvSpPr txBox="1">
            <a:spLocks noGrp="1"/>
          </p:cNvSpPr>
          <p:nvPr>
            <p:ph type="ctrTitle"/>
          </p:nvPr>
        </p:nvSpPr>
        <p:spPr>
          <a:xfrm>
            <a:off x="392623" y="339645"/>
            <a:ext cx="11369068" cy="727155"/>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24793"/>
              </a:buClr>
              <a:buSzPts val="2800"/>
              <a:buFont typeface="Arial"/>
              <a:buNone/>
            </a:pPr>
            <a:r>
              <a:rPr lang="es-ES" sz="2800"/>
              <a:t>BIO SEGURIDAD EN HEMODIÁLISIS Y REGISTROS DE INCIDENTES</a:t>
            </a:r>
            <a:endParaRPr/>
          </a:p>
        </p:txBody>
      </p:sp>
      <p:sp>
        <p:nvSpPr>
          <p:cNvPr id="433" name="Google Shape;433;p5"/>
          <p:cNvSpPr txBox="1">
            <a:spLocks noGrp="1"/>
          </p:cNvSpPr>
          <p:nvPr>
            <p:ph type="body" idx="1"/>
          </p:nvPr>
        </p:nvSpPr>
        <p:spPr>
          <a:xfrm>
            <a:off x="392624" y="1507066"/>
            <a:ext cx="11369070" cy="4849283"/>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100000"/>
              </a:lnSpc>
              <a:spcBef>
                <a:spcPts val="0"/>
              </a:spcBef>
              <a:spcAft>
                <a:spcPts val="0"/>
              </a:spcAft>
              <a:buClr>
                <a:schemeClr val="dk1"/>
              </a:buClr>
              <a:buSzPct val="100000"/>
              <a:buNone/>
            </a:pPr>
            <a:r>
              <a:rPr lang="es-ES" sz="1700" b="1"/>
              <a:t>El incidente prevenible solo desaparece cuando el equipo e institución trabajan juntos. </a:t>
            </a:r>
            <a:endParaRPr/>
          </a:p>
          <a:p>
            <a:pPr marL="0" lvl="0" indent="0" algn="l" rtl="0">
              <a:lnSpc>
                <a:spcPct val="100000"/>
              </a:lnSpc>
              <a:spcBef>
                <a:spcPts val="1000"/>
              </a:spcBef>
              <a:spcAft>
                <a:spcPts val="0"/>
              </a:spcAft>
              <a:buClr>
                <a:schemeClr val="dk1"/>
              </a:buClr>
              <a:buSzPct val="100000"/>
              <a:buNone/>
            </a:pPr>
            <a:r>
              <a:rPr lang="es-ES"/>
              <a:t>1.	¿Qué entendemos hoy por “bioseguridad integral” en una sala de hemodiálisis?</a:t>
            </a:r>
            <a:endParaRPr/>
          </a:p>
          <a:p>
            <a:pPr marL="0" lvl="0" indent="0" algn="l" rtl="0">
              <a:lnSpc>
                <a:spcPct val="100000"/>
              </a:lnSpc>
              <a:spcBef>
                <a:spcPts val="1000"/>
              </a:spcBef>
              <a:spcAft>
                <a:spcPts val="0"/>
              </a:spcAft>
              <a:buClr>
                <a:schemeClr val="dk1"/>
              </a:buClr>
              <a:buSzPct val="100000"/>
              <a:buNone/>
            </a:pPr>
            <a:r>
              <a:rPr lang="es-ES"/>
              <a:t>¿Incluye solo lo biológico o también lo ambiental, lo digital y lo emocional del equipo?</a:t>
            </a:r>
            <a:endParaRPr/>
          </a:p>
          <a:p>
            <a:pPr marL="0" lvl="0" indent="0" algn="l" rtl="0">
              <a:lnSpc>
                <a:spcPct val="100000"/>
              </a:lnSpc>
              <a:spcBef>
                <a:spcPts val="1000"/>
              </a:spcBef>
              <a:spcAft>
                <a:spcPts val="0"/>
              </a:spcAft>
              <a:buClr>
                <a:schemeClr val="dk1"/>
              </a:buClr>
              <a:buSzPct val="100000"/>
              <a:buNone/>
            </a:pPr>
            <a:r>
              <a:rPr lang="es-ES"/>
              <a:t>2.	¿Cuál es, en su experiencia, el punto más crítico de riesgo en una sesión de hemodiálisis?</a:t>
            </a:r>
            <a:endParaRPr/>
          </a:p>
          <a:p>
            <a:pPr marL="0" lvl="0" indent="0" algn="l" rtl="0">
              <a:lnSpc>
                <a:spcPct val="100000"/>
              </a:lnSpc>
              <a:spcBef>
                <a:spcPts val="1000"/>
              </a:spcBef>
              <a:spcAft>
                <a:spcPts val="0"/>
              </a:spcAft>
              <a:buClr>
                <a:schemeClr val="dk1"/>
              </a:buClr>
              <a:buSzPct val="100000"/>
              <a:buNone/>
            </a:pPr>
            <a:r>
              <a:rPr lang="es-ES"/>
              <a:t>¿Conexión? ¿Desconexión? ¿Manejo de material corto punzante? ¿Flujo de pacientes?</a:t>
            </a:r>
            <a:endParaRPr/>
          </a:p>
          <a:p>
            <a:pPr marL="0" lvl="0" indent="0" algn="l" rtl="0">
              <a:lnSpc>
                <a:spcPct val="100000"/>
              </a:lnSpc>
              <a:spcBef>
                <a:spcPts val="1000"/>
              </a:spcBef>
              <a:spcAft>
                <a:spcPts val="0"/>
              </a:spcAft>
              <a:buClr>
                <a:schemeClr val="dk1"/>
              </a:buClr>
              <a:buSzPct val="100000"/>
              <a:buNone/>
            </a:pPr>
            <a:r>
              <a:rPr lang="es-ES"/>
              <a:t>3.	¿Creen que el equipo tiene una percepción real del riesgo… o una percepción “acostumbrada” del riesgo?</a:t>
            </a:r>
            <a:endParaRPr/>
          </a:p>
          <a:p>
            <a:pPr marL="0" lvl="0" indent="0" algn="l" rtl="0">
              <a:lnSpc>
                <a:spcPct val="100000"/>
              </a:lnSpc>
              <a:spcBef>
                <a:spcPts val="1000"/>
              </a:spcBef>
              <a:spcAft>
                <a:spcPts val="0"/>
              </a:spcAft>
              <a:buClr>
                <a:schemeClr val="dk1"/>
              </a:buClr>
              <a:buSzPct val="100000"/>
              <a:buNone/>
            </a:pPr>
            <a:r>
              <a:rPr lang="es-ES"/>
              <a:t>¿Cómo lo identificamos?</a:t>
            </a:r>
            <a:endParaRPr/>
          </a:p>
          <a:p>
            <a:pPr marL="0" lvl="0" indent="0" algn="l" rtl="0">
              <a:lnSpc>
                <a:spcPct val="100000"/>
              </a:lnSpc>
              <a:spcBef>
                <a:spcPts val="1000"/>
              </a:spcBef>
              <a:spcAft>
                <a:spcPts val="0"/>
              </a:spcAft>
              <a:buClr>
                <a:schemeClr val="dk1"/>
              </a:buClr>
              <a:buSzPct val="100000"/>
              <a:buNone/>
            </a:pPr>
            <a:r>
              <a:rPr lang="es-ES"/>
              <a:t> </a:t>
            </a:r>
            <a:r>
              <a:rPr lang="es-ES" b="1"/>
              <a:t>Bioseguridad en la práctica cotidiana</a:t>
            </a:r>
            <a:endParaRPr/>
          </a:p>
          <a:p>
            <a:pPr marL="0" lvl="0" indent="0" algn="l" rtl="0">
              <a:lnSpc>
                <a:spcPct val="100000"/>
              </a:lnSpc>
              <a:spcBef>
                <a:spcPts val="1000"/>
              </a:spcBef>
              <a:spcAft>
                <a:spcPts val="0"/>
              </a:spcAft>
              <a:buClr>
                <a:schemeClr val="dk1"/>
              </a:buClr>
              <a:buSzPct val="100000"/>
              <a:buNone/>
            </a:pPr>
            <a:r>
              <a:rPr lang="es-ES"/>
              <a:t>4.	¿Qué prácticas de bioseguridad ven que se cumplen siempre… y cuáles fallan en la rutina diaria?</a:t>
            </a:r>
            <a:endParaRPr/>
          </a:p>
          <a:p>
            <a:pPr marL="0" lvl="0" indent="0" algn="l" rtl="0">
              <a:lnSpc>
                <a:spcPct val="100000"/>
              </a:lnSpc>
              <a:spcBef>
                <a:spcPts val="1000"/>
              </a:spcBef>
              <a:spcAft>
                <a:spcPts val="0"/>
              </a:spcAft>
              <a:buClr>
                <a:schemeClr val="dk1"/>
              </a:buClr>
              <a:buSzPct val="100000"/>
              <a:buNone/>
            </a:pPr>
            <a:r>
              <a:rPr lang="es-ES"/>
              <a:t>¿Por qué creen que ocurre esa diferencia?</a:t>
            </a:r>
            <a:endParaRPr/>
          </a:p>
          <a:p>
            <a:pPr marL="0" lvl="0" indent="0" algn="l" rtl="0">
              <a:lnSpc>
                <a:spcPct val="100000"/>
              </a:lnSpc>
              <a:spcBef>
                <a:spcPts val="1000"/>
              </a:spcBef>
              <a:spcAft>
                <a:spcPts val="0"/>
              </a:spcAft>
              <a:buClr>
                <a:schemeClr val="dk1"/>
              </a:buClr>
              <a:buSzPct val="100000"/>
              <a:buNone/>
            </a:pPr>
            <a:r>
              <a:rPr lang="es-ES"/>
              <a:t>5.	¿Qué condiciones hacen más difícil cumplir con las normas de bioseguridad en hemodiálisis?</a:t>
            </a:r>
            <a:endParaRPr/>
          </a:p>
          <a:p>
            <a:pPr marL="0" lvl="0" indent="0" algn="l" rtl="0">
              <a:lnSpc>
                <a:spcPct val="100000"/>
              </a:lnSpc>
              <a:spcBef>
                <a:spcPts val="1000"/>
              </a:spcBef>
              <a:spcAft>
                <a:spcPts val="0"/>
              </a:spcAft>
              <a:buClr>
                <a:schemeClr val="dk1"/>
              </a:buClr>
              <a:buSzPct val="100000"/>
              <a:buNone/>
            </a:pPr>
            <a:r>
              <a:rPr lang="es-ES"/>
              <a:t>¿Sobrecarga, tiempos, espacio físico, cultura, hábitos?</a:t>
            </a:r>
            <a:endParaRPr/>
          </a:p>
          <a:p>
            <a:pPr marL="0" lvl="0" indent="0" algn="l" rtl="0">
              <a:lnSpc>
                <a:spcPct val="100000"/>
              </a:lnSpc>
              <a:spcBef>
                <a:spcPts val="1000"/>
              </a:spcBef>
              <a:spcAft>
                <a:spcPts val="0"/>
              </a:spcAft>
              <a:buClr>
                <a:schemeClr val="dk1"/>
              </a:buClr>
              <a:buSzPct val="100000"/>
              <a:buNone/>
            </a:pPr>
            <a:r>
              <a:rPr lang="es-ES"/>
              <a:t>6.	¿Cuándo fue la última vez que el servicio revisó y actualizó sus protocolos de bioseguridad?</a:t>
            </a:r>
            <a:endParaRPr/>
          </a:p>
          <a:p>
            <a:pPr marL="0" lvl="0" indent="0" algn="l" rtl="0">
              <a:lnSpc>
                <a:spcPct val="100000"/>
              </a:lnSpc>
              <a:spcBef>
                <a:spcPts val="1000"/>
              </a:spcBef>
              <a:spcAft>
                <a:spcPts val="0"/>
              </a:spcAft>
              <a:buClr>
                <a:schemeClr val="dk1"/>
              </a:buClr>
              <a:buSzPct val="100000"/>
              <a:buNone/>
            </a:pPr>
            <a:r>
              <a:rPr lang="es-ES"/>
              <a:t>¿Están alineados con la realidad del trabajo actual?</a:t>
            </a:r>
            <a:endParaRPr/>
          </a:p>
          <a:p>
            <a:pPr marL="0" lvl="0" indent="0" algn="l" rtl="0">
              <a:lnSpc>
                <a:spcPct val="100000"/>
              </a:lnSpc>
              <a:spcBef>
                <a:spcPts val="1000"/>
              </a:spcBef>
              <a:spcAft>
                <a:spcPts val="0"/>
              </a:spcAft>
              <a:buClr>
                <a:schemeClr val="dk1"/>
              </a:buClr>
              <a:buSzPct val="100000"/>
              <a:buNone/>
            </a:pPr>
            <a:r>
              <a:rPr lang="es-ES"/>
              <a:t>7.	¿Qué hacemos cuando un protocolo es correcto… pero operacionalmente es imposible de cumplir tal como está escrito?</a:t>
            </a:r>
            <a:endParaRPr/>
          </a:p>
          <a:p>
            <a:pPr marL="0" lvl="0" indent="0" algn="l" rtl="0">
              <a:lnSpc>
                <a:spcPct val="100000"/>
              </a:lnSpc>
              <a:spcBef>
                <a:spcPts val="1000"/>
              </a:spcBef>
              <a:spcAft>
                <a:spcPts val="0"/>
              </a:spcAft>
              <a:buClr>
                <a:schemeClr val="dk1"/>
              </a:buClr>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
          <p:cNvSpPr txBox="1">
            <a:spLocks noGrp="1"/>
          </p:cNvSpPr>
          <p:nvPr>
            <p:ph type="ctrTitle"/>
          </p:nvPr>
        </p:nvSpPr>
        <p:spPr>
          <a:xfrm>
            <a:off x="392623" y="111512"/>
            <a:ext cx="11369068" cy="1230685"/>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24793"/>
              </a:buClr>
              <a:buSzPts val="1600"/>
              <a:buFont typeface="Arial"/>
              <a:buNone/>
            </a:pPr>
            <a:r>
              <a:rPr lang="es-ES" sz="1600" b="1"/>
              <a:t>¿CUÁL ES EL PRINCIPIO MÁS IMPORTANTE DE LA BIOSEGURIDAD EN UNA UNIDAD DE HEMODIÁLISIS?</a:t>
            </a:r>
            <a:r>
              <a:rPr lang="es-ES" sz="1600"/>
              <a:t/>
            </a:r>
            <a:br>
              <a:rPr lang="es-ES" sz="1600"/>
            </a:br>
            <a:r>
              <a:rPr lang="es-ES" sz="1600"/>
              <a:t>MINIMIZAR EL RIESGO DE INFECCIÓN CRUZADA MEDIANTE LA APLICACIÓN ESTRICTA DE MEDIDAS ESTÁNDAR: HIGIENE DE MANOS, USO DE EPP ADECUADO, DESINFECCIÓN DE SUPERFICIES Y CUMPLIMIENTO DE PROCESOS SEGUROS EN EL MANEJO DE SANGRE, DIALIZADORES, CATÉTERES Y RESIDUOS.</a:t>
            </a:r>
            <a:br>
              <a:rPr lang="es-ES" sz="1600"/>
            </a:br>
            <a:endParaRPr sz="1600"/>
          </a:p>
        </p:txBody>
      </p:sp>
      <p:sp>
        <p:nvSpPr>
          <p:cNvPr id="439" name="Google Shape;439;p6"/>
          <p:cNvSpPr txBox="1">
            <a:spLocks noGrp="1"/>
          </p:cNvSpPr>
          <p:nvPr>
            <p:ph type="body" idx="1"/>
          </p:nvPr>
        </p:nvSpPr>
        <p:spPr>
          <a:xfrm>
            <a:off x="392623" y="1382751"/>
            <a:ext cx="11369071" cy="5363737"/>
          </a:xfrm>
          <a:prstGeom prst="rect">
            <a:avLst/>
          </a:prstGeom>
          <a:noFill/>
          <a:ln>
            <a:noFill/>
          </a:ln>
        </p:spPr>
        <p:txBody>
          <a:bodyPr spcFirstLastPara="1" wrap="square" lIns="0" tIns="45700" rIns="0" bIns="45700" anchor="t" anchorCtr="0">
            <a:normAutofit fontScale="25000" lnSpcReduction="20000"/>
          </a:bodyPr>
          <a:lstStyle/>
          <a:p>
            <a:pPr marL="0" lvl="0" indent="0" algn="l" rtl="0">
              <a:lnSpc>
                <a:spcPct val="100000"/>
              </a:lnSpc>
              <a:spcBef>
                <a:spcPts val="0"/>
              </a:spcBef>
              <a:spcAft>
                <a:spcPts val="0"/>
              </a:spcAft>
              <a:buClr>
                <a:schemeClr val="dk1"/>
              </a:buClr>
              <a:buSzPct val="100000"/>
              <a:buNone/>
            </a:pPr>
            <a:r>
              <a:rPr lang="es-ES" sz="1900" b="1"/>
              <a:t> ¿Qué entendemos hoy por “bioseguridad integral” en hemodiálisis?</a:t>
            </a:r>
            <a:endParaRPr/>
          </a:p>
          <a:p>
            <a:pPr marL="0" lvl="0" indent="0" algn="l" rtl="0">
              <a:lnSpc>
                <a:spcPct val="100000"/>
              </a:lnSpc>
              <a:spcBef>
                <a:spcPts val="1000"/>
              </a:spcBef>
              <a:spcAft>
                <a:spcPts val="0"/>
              </a:spcAft>
              <a:buClr>
                <a:schemeClr val="dk1"/>
              </a:buClr>
              <a:buSzPct val="100000"/>
              <a:buNone/>
            </a:pPr>
            <a:r>
              <a:rPr lang="es-ES" sz="1900"/>
              <a:t>La bioseguridad actual no se limita al uso de EPP o al manejo de material corto punzante.</a:t>
            </a:r>
            <a:endParaRPr/>
          </a:p>
          <a:p>
            <a:pPr marL="0" lvl="0" indent="0" algn="l" rtl="0">
              <a:lnSpc>
                <a:spcPct val="100000"/>
              </a:lnSpc>
              <a:spcBef>
                <a:spcPts val="1000"/>
              </a:spcBef>
              <a:spcAft>
                <a:spcPts val="0"/>
              </a:spcAft>
              <a:buClr>
                <a:schemeClr val="dk1"/>
              </a:buClr>
              <a:buSzPct val="100000"/>
              <a:buNone/>
            </a:pPr>
            <a:r>
              <a:rPr lang="es-ES" sz="1900"/>
              <a:t>Incluye la totalidad del entorno clínico, físico, tecnológico y humano:</a:t>
            </a:r>
            <a:endParaRPr/>
          </a:p>
          <a:p>
            <a:pPr marL="0" lvl="0" indent="0" algn="l" rtl="0">
              <a:lnSpc>
                <a:spcPct val="100000"/>
              </a:lnSpc>
              <a:spcBef>
                <a:spcPts val="1000"/>
              </a:spcBef>
              <a:spcAft>
                <a:spcPts val="0"/>
              </a:spcAft>
              <a:buClr>
                <a:schemeClr val="dk1"/>
              </a:buClr>
              <a:buSzPct val="100000"/>
              <a:buNone/>
            </a:pPr>
            <a:r>
              <a:rPr lang="es-ES" sz="1900"/>
              <a:t>•	Prevención de exposiciones sanguíneas.</a:t>
            </a:r>
            <a:endParaRPr/>
          </a:p>
          <a:p>
            <a:pPr marL="0" lvl="0" indent="0" algn="l" rtl="0">
              <a:lnSpc>
                <a:spcPct val="100000"/>
              </a:lnSpc>
              <a:spcBef>
                <a:spcPts val="1000"/>
              </a:spcBef>
              <a:spcAft>
                <a:spcPts val="0"/>
              </a:spcAft>
              <a:buClr>
                <a:schemeClr val="dk1"/>
              </a:buClr>
              <a:buSzPct val="100000"/>
              <a:buNone/>
            </a:pPr>
            <a:r>
              <a:rPr lang="es-ES" sz="1900"/>
              <a:t>•	Seguridad ambiental del agua y del monitor.</a:t>
            </a:r>
            <a:endParaRPr/>
          </a:p>
          <a:p>
            <a:pPr marL="0" lvl="0" indent="0" algn="l" rtl="0">
              <a:lnSpc>
                <a:spcPct val="100000"/>
              </a:lnSpc>
              <a:spcBef>
                <a:spcPts val="1000"/>
              </a:spcBef>
              <a:spcAft>
                <a:spcPts val="0"/>
              </a:spcAft>
              <a:buClr>
                <a:schemeClr val="dk1"/>
              </a:buClr>
              <a:buSzPct val="100000"/>
              <a:buNone/>
            </a:pPr>
            <a:r>
              <a:rPr lang="es-ES" sz="1900"/>
              <a:t>•	Circuitos limpios y sucios claramente definidos.</a:t>
            </a:r>
            <a:endParaRPr/>
          </a:p>
          <a:p>
            <a:pPr marL="0" lvl="0" indent="0" algn="l" rtl="0">
              <a:lnSpc>
                <a:spcPct val="100000"/>
              </a:lnSpc>
              <a:spcBef>
                <a:spcPts val="1000"/>
              </a:spcBef>
              <a:spcAft>
                <a:spcPts val="0"/>
              </a:spcAft>
              <a:buClr>
                <a:schemeClr val="dk1"/>
              </a:buClr>
              <a:buSzPct val="100000"/>
              <a:buNone/>
            </a:pPr>
            <a:r>
              <a:rPr lang="es-ES" sz="1900"/>
              <a:t>•	Manipulación segura del dializador y líneas.</a:t>
            </a:r>
            <a:endParaRPr/>
          </a:p>
          <a:p>
            <a:pPr marL="0" lvl="0" indent="0" algn="l" rtl="0">
              <a:lnSpc>
                <a:spcPct val="100000"/>
              </a:lnSpc>
              <a:spcBef>
                <a:spcPts val="1000"/>
              </a:spcBef>
              <a:spcAft>
                <a:spcPts val="0"/>
              </a:spcAft>
              <a:buClr>
                <a:schemeClr val="dk1"/>
              </a:buClr>
              <a:buSzPct val="100000"/>
              <a:buNone/>
            </a:pPr>
            <a:r>
              <a:rPr lang="es-ES" sz="1900"/>
              <a:t>•	Cultura emocional del equipo (fatiga, estrés).</a:t>
            </a:r>
            <a:endParaRPr/>
          </a:p>
          <a:p>
            <a:pPr marL="0" lvl="0" indent="0" algn="l" rtl="0">
              <a:lnSpc>
                <a:spcPct val="100000"/>
              </a:lnSpc>
              <a:spcBef>
                <a:spcPts val="1000"/>
              </a:spcBef>
              <a:spcAft>
                <a:spcPts val="0"/>
              </a:spcAft>
              <a:buClr>
                <a:schemeClr val="dk1"/>
              </a:buClr>
              <a:buSzPct val="100000"/>
              <a:buNone/>
            </a:pPr>
            <a:r>
              <a:rPr lang="es-ES" sz="1900"/>
              <a:t>•	Seguridad digital de registros.</a:t>
            </a:r>
            <a:endParaRPr/>
          </a:p>
          <a:p>
            <a:pPr marL="0" lvl="0" indent="0" algn="l" rtl="0">
              <a:lnSpc>
                <a:spcPct val="100000"/>
              </a:lnSpc>
              <a:spcBef>
                <a:spcPts val="1000"/>
              </a:spcBef>
              <a:spcAft>
                <a:spcPts val="0"/>
              </a:spcAft>
              <a:buClr>
                <a:schemeClr val="dk1"/>
              </a:buClr>
              <a:buSzPct val="100000"/>
              <a:buNone/>
            </a:pPr>
            <a:r>
              <a:rPr lang="es-ES" sz="1900"/>
              <a:t>Es una visión 360°, donde cada paso está diseñado para reducir riesgos.</a:t>
            </a:r>
            <a:endParaRPr/>
          </a:p>
          <a:p>
            <a:pPr marL="0" lvl="0" indent="0" algn="l" rtl="0">
              <a:lnSpc>
                <a:spcPct val="100000"/>
              </a:lnSpc>
              <a:spcBef>
                <a:spcPts val="1000"/>
              </a:spcBef>
              <a:spcAft>
                <a:spcPts val="0"/>
              </a:spcAft>
              <a:buClr>
                <a:schemeClr val="dk1"/>
              </a:buClr>
              <a:buSzPct val="100000"/>
              <a:buNone/>
            </a:pPr>
            <a:r>
              <a:rPr lang="es-ES" sz="1900"/>
              <a:t> </a:t>
            </a:r>
            <a:r>
              <a:rPr lang="es-ES" sz="1900" b="1"/>
              <a:t>¿Cuál es el punto más crítico de riesgo en una sesión de hemodiálisis?</a:t>
            </a:r>
            <a:endParaRPr/>
          </a:p>
          <a:p>
            <a:pPr marL="0" lvl="0" indent="0" algn="l" rtl="0">
              <a:lnSpc>
                <a:spcPct val="100000"/>
              </a:lnSpc>
              <a:spcBef>
                <a:spcPts val="1000"/>
              </a:spcBef>
              <a:spcAft>
                <a:spcPts val="0"/>
              </a:spcAft>
              <a:buClr>
                <a:schemeClr val="dk1"/>
              </a:buClr>
              <a:buSzPct val="100000"/>
              <a:buNone/>
            </a:pPr>
            <a:r>
              <a:rPr lang="es-ES" sz="1900"/>
              <a:t>Los puntos críticos varían según el servicio, pero en general:</a:t>
            </a:r>
            <a:endParaRPr/>
          </a:p>
          <a:p>
            <a:pPr marL="0" lvl="0" indent="0" algn="l" rtl="0">
              <a:lnSpc>
                <a:spcPct val="100000"/>
              </a:lnSpc>
              <a:spcBef>
                <a:spcPts val="1000"/>
              </a:spcBef>
              <a:spcAft>
                <a:spcPts val="0"/>
              </a:spcAft>
              <a:buClr>
                <a:schemeClr val="dk1"/>
              </a:buClr>
              <a:buSzPct val="100000"/>
              <a:buNone/>
            </a:pPr>
            <a:r>
              <a:rPr lang="es-ES" sz="1900"/>
              <a:t>1.	Conexión y desconexión del paciente (alto contacto sangre–equipo).</a:t>
            </a:r>
            <a:endParaRPr/>
          </a:p>
          <a:p>
            <a:pPr marL="0" lvl="0" indent="0" algn="l" rtl="0">
              <a:lnSpc>
                <a:spcPct val="100000"/>
              </a:lnSpc>
              <a:spcBef>
                <a:spcPts val="1000"/>
              </a:spcBef>
              <a:spcAft>
                <a:spcPts val="0"/>
              </a:spcAft>
              <a:buClr>
                <a:schemeClr val="dk1"/>
              </a:buClr>
              <a:buSzPct val="100000"/>
              <a:buNone/>
            </a:pPr>
            <a:r>
              <a:rPr lang="es-ES" sz="1900"/>
              <a:t>2.	Manejo de líneas con presión positiva o negativa.</a:t>
            </a:r>
            <a:endParaRPr/>
          </a:p>
          <a:p>
            <a:pPr marL="0" lvl="0" indent="0" algn="l" rtl="0">
              <a:lnSpc>
                <a:spcPct val="100000"/>
              </a:lnSpc>
              <a:spcBef>
                <a:spcPts val="1000"/>
              </a:spcBef>
              <a:spcAft>
                <a:spcPts val="0"/>
              </a:spcAft>
              <a:buClr>
                <a:schemeClr val="dk1"/>
              </a:buClr>
              <a:buSzPct val="100000"/>
              <a:buNone/>
            </a:pPr>
            <a:r>
              <a:rPr lang="es-ES" sz="1900"/>
              <a:t>3.	Punción del acceso vascular (fístula o CVC).</a:t>
            </a:r>
            <a:endParaRPr/>
          </a:p>
          <a:p>
            <a:pPr marL="0" lvl="0" indent="0" algn="l" rtl="0">
              <a:lnSpc>
                <a:spcPct val="100000"/>
              </a:lnSpc>
              <a:spcBef>
                <a:spcPts val="1000"/>
              </a:spcBef>
              <a:spcAft>
                <a:spcPts val="0"/>
              </a:spcAft>
              <a:buClr>
                <a:schemeClr val="dk1"/>
              </a:buClr>
              <a:buSzPct val="100000"/>
              <a:buNone/>
            </a:pPr>
            <a:r>
              <a:rPr lang="es-ES" sz="1900"/>
              <a:t>4.	Retiro del dializador y vaciado de líneas.</a:t>
            </a:r>
            <a:endParaRPr/>
          </a:p>
          <a:p>
            <a:pPr marL="0" lvl="0" indent="0" algn="l" rtl="0">
              <a:lnSpc>
                <a:spcPct val="100000"/>
              </a:lnSpc>
              <a:spcBef>
                <a:spcPts val="1000"/>
              </a:spcBef>
              <a:spcAft>
                <a:spcPts val="0"/>
              </a:spcAft>
              <a:buClr>
                <a:schemeClr val="dk1"/>
              </a:buClr>
              <a:buSzPct val="100000"/>
              <a:buNone/>
            </a:pPr>
            <a:r>
              <a:rPr lang="es-ES" sz="1900"/>
              <a:t>5.	Gestión de residuos biopatogénicos.</a:t>
            </a:r>
            <a:endParaRPr/>
          </a:p>
          <a:p>
            <a:pPr marL="0" lvl="0" indent="0" algn="l" rtl="0">
              <a:lnSpc>
                <a:spcPct val="100000"/>
              </a:lnSpc>
              <a:spcBef>
                <a:spcPts val="1000"/>
              </a:spcBef>
              <a:spcAft>
                <a:spcPts val="0"/>
              </a:spcAft>
              <a:buClr>
                <a:schemeClr val="dk1"/>
              </a:buClr>
              <a:buSzPct val="100000"/>
              <a:buNone/>
            </a:pPr>
            <a:r>
              <a:rPr lang="es-ES" sz="1900"/>
              <a:t>Son instancias donde un error pequeño puede derivar en un incidente mayor.</a:t>
            </a:r>
            <a:endParaRPr/>
          </a:p>
          <a:p>
            <a:pPr marL="0" lvl="0" indent="0" algn="l" rtl="0">
              <a:lnSpc>
                <a:spcPct val="100000"/>
              </a:lnSpc>
              <a:spcBef>
                <a:spcPts val="1000"/>
              </a:spcBef>
              <a:spcAft>
                <a:spcPts val="0"/>
              </a:spcAft>
              <a:buClr>
                <a:schemeClr val="dk1"/>
              </a:buClr>
              <a:buSzPct val="100000"/>
              <a:buNone/>
            </a:pPr>
            <a:r>
              <a:rPr lang="es-ES" sz="1900" b="1"/>
              <a:t>¿Hay percepción real del riesgo… o percepción acostumbrada del riesgo?</a:t>
            </a:r>
            <a:endParaRPr/>
          </a:p>
          <a:p>
            <a:pPr marL="0" lvl="0" indent="0" algn="l" rtl="0">
              <a:lnSpc>
                <a:spcPct val="100000"/>
              </a:lnSpc>
              <a:spcBef>
                <a:spcPts val="1000"/>
              </a:spcBef>
              <a:spcAft>
                <a:spcPts val="0"/>
              </a:spcAft>
              <a:buClr>
                <a:schemeClr val="dk1"/>
              </a:buClr>
              <a:buSzPct val="100000"/>
              <a:buNone/>
            </a:pPr>
            <a:r>
              <a:rPr lang="es-ES" sz="1900"/>
              <a:t>En la práctica, muchas veces existe una normalización del riesgo, especialmente en profesionales con años de experiencia.</a:t>
            </a:r>
            <a:endParaRPr/>
          </a:p>
          <a:p>
            <a:pPr marL="0" lvl="0" indent="0" algn="l" rtl="0">
              <a:lnSpc>
                <a:spcPct val="100000"/>
              </a:lnSpc>
              <a:spcBef>
                <a:spcPts val="1000"/>
              </a:spcBef>
              <a:spcAft>
                <a:spcPts val="0"/>
              </a:spcAft>
              <a:buClr>
                <a:schemeClr val="dk1"/>
              </a:buClr>
              <a:buSzPct val="100000"/>
              <a:buNone/>
            </a:pPr>
            <a:r>
              <a:rPr lang="es-ES" sz="1900"/>
              <a:t>Cuando una conducta insegura no genera consecuencias inmediatas, el cerebro la asimila como “segura”.</a:t>
            </a:r>
            <a:endParaRPr/>
          </a:p>
          <a:p>
            <a:pPr marL="0" lvl="0" indent="0" algn="l" rtl="0">
              <a:lnSpc>
                <a:spcPct val="100000"/>
              </a:lnSpc>
              <a:spcBef>
                <a:spcPts val="1000"/>
              </a:spcBef>
              <a:spcAft>
                <a:spcPts val="0"/>
              </a:spcAft>
              <a:buClr>
                <a:schemeClr val="dk1"/>
              </a:buClr>
              <a:buSzPct val="100000"/>
              <a:buNone/>
            </a:pPr>
            <a:r>
              <a:rPr lang="es-ES" sz="1900" b="1" u="sng"/>
              <a:t>Esto genera:</a:t>
            </a:r>
            <a:endParaRPr/>
          </a:p>
          <a:p>
            <a:pPr marL="0" lvl="0" indent="0" algn="l" rtl="0">
              <a:lnSpc>
                <a:spcPct val="100000"/>
              </a:lnSpc>
              <a:spcBef>
                <a:spcPts val="1000"/>
              </a:spcBef>
              <a:spcAft>
                <a:spcPts val="0"/>
              </a:spcAft>
              <a:buClr>
                <a:schemeClr val="dk1"/>
              </a:buClr>
              <a:buSzPct val="100000"/>
              <a:buNone/>
            </a:pPr>
            <a:r>
              <a:rPr lang="es-ES" sz="1900"/>
              <a:t>•	Exceso de confianza.</a:t>
            </a:r>
            <a:endParaRPr/>
          </a:p>
          <a:p>
            <a:pPr marL="0" lvl="0" indent="0" algn="l" rtl="0">
              <a:lnSpc>
                <a:spcPct val="100000"/>
              </a:lnSpc>
              <a:spcBef>
                <a:spcPts val="1000"/>
              </a:spcBef>
              <a:spcAft>
                <a:spcPts val="0"/>
              </a:spcAft>
              <a:buClr>
                <a:schemeClr val="dk1"/>
              </a:buClr>
              <a:buSzPct val="100000"/>
              <a:buNone/>
            </a:pPr>
            <a:r>
              <a:rPr lang="es-ES" sz="1900"/>
              <a:t>•	Reducción de adherencia a protocolos.</a:t>
            </a:r>
            <a:endParaRPr/>
          </a:p>
          <a:p>
            <a:pPr marL="0" lvl="0" indent="0" algn="l" rtl="0">
              <a:lnSpc>
                <a:spcPct val="100000"/>
              </a:lnSpc>
              <a:spcBef>
                <a:spcPts val="1000"/>
              </a:spcBef>
              <a:spcAft>
                <a:spcPts val="0"/>
              </a:spcAft>
              <a:buClr>
                <a:schemeClr val="dk1"/>
              </a:buClr>
              <a:buSzPct val="100000"/>
              <a:buNone/>
            </a:pPr>
            <a:r>
              <a:rPr lang="es-ES" sz="1900"/>
              <a:t>•	Aceptación de atajos inseguros.</a:t>
            </a:r>
            <a:endParaRPr/>
          </a:p>
          <a:p>
            <a:pPr marL="0" lvl="0" indent="0" algn="l" rtl="0">
              <a:lnSpc>
                <a:spcPct val="100000"/>
              </a:lnSpc>
              <a:spcBef>
                <a:spcPts val="1000"/>
              </a:spcBef>
              <a:spcAft>
                <a:spcPts val="0"/>
              </a:spcAft>
              <a:buClr>
                <a:schemeClr val="dk1"/>
              </a:buClr>
              <a:buSzPct val="100000"/>
              <a:buNone/>
            </a:pPr>
            <a:r>
              <a:rPr lang="es-ES" sz="1900"/>
              <a:t>La percepción real del riesgo se mantiene solo cuando la cultura del servicio refuerza continuamente la importancia del cumplimiento.</a:t>
            </a:r>
            <a:endParaRPr/>
          </a:p>
          <a:p>
            <a:pPr marL="0" lvl="0" indent="0" algn="l" rtl="0">
              <a:lnSpc>
                <a:spcPct val="100000"/>
              </a:lnSpc>
              <a:spcBef>
                <a:spcPts val="1000"/>
              </a:spcBef>
              <a:spcAft>
                <a:spcPts val="0"/>
              </a:spcAft>
              <a:buClr>
                <a:schemeClr val="dk1"/>
              </a:buClr>
              <a:buSzPct val="100000"/>
              <a:buNone/>
            </a:pPr>
            <a:r>
              <a:rPr lang="es-ES" sz="1900"/>
              <a:t> </a:t>
            </a:r>
            <a:r>
              <a:rPr lang="es-ES" sz="1900" b="1"/>
              <a:t>¿Qué prácticas se cumplen siempre y cuáles fallan?</a:t>
            </a:r>
            <a:endParaRPr/>
          </a:p>
          <a:p>
            <a:pPr marL="0" lvl="0" indent="0" algn="l" rtl="0">
              <a:lnSpc>
                <a:spcPct val="100000"/>
              </a:lnSpc>
              <a:spcBef>
                <a:spcPts val="1000"/>
              </a:spcBef>
              <a:spcAft>
                <a:spcPts val="0"/>
              </a:spcAft>
              <a:buClr>
                <a:schemeClr val="dk1"/>
              </a:buClr>
              <a:buSzPct val="100000"/>
              <a:buNone/>
            </a:pPr>
            <a:r>
              <a:rPr lang="es-ES" sz="1900"/>
              <a:t>Se cumplen casi siempre:</a:t>
            </a:r>
            <a:endParaRPr/>
          </a:p>
          <a:p>
            <a:pPr marL="0" lvl="0" indent="0" algn="l" rtl="0">
              <a:lnSpc>
                <a:spcPct val="100000"/>
              </a:lnSpc>
              <a:spcBef>
                <a:spcPts val="1000"/>
              </a:spcBef>
              <a:spcAft>
                <a:spcPts val="0"/>
              </a:spcAft>
              <a:buClr>
                <a:schemeClr val="dk1"/>
              </a:buClr>
              <a:buSzPct val="100000"/>
              <a:buNone/>
            </a:pPr>
            <a:r>
              <a:rPr lang="es-ES" sz="1900"/>
              <a:t>•	Uso de guantes.</a:t>
            </a:r>
            <a:endParaRPr/>
          </a:p>
          <a:p>
            <a:pPr marL="0" lvl="0" indent="0" algn="l" rtl="0">
              <a:lnSpc>
                <a:spcPct val="100000"/>
              </a:lnSpc>
              <a:spcBef>
                <a:spcPts val="1000"/>
              </a:spcBef>
              <a:spcAft>
                <a:spcPts val="0"/>
              </a:spcAft>
              <a:buClr>
                <a:schemeClr val="dk1"/>
              </a:buClr>
              <a:buSzPct val="100000"/>
              <a:buNone/>
            </a:pPr>
            <a:r>
              <a:rPr lang="es-ES" sz="1900"/>
              <a:t>•	Higiene de manos después del procedimiento.</a:t>
            </a:r>
            <a:endParaRPr/>
          </a:p>
          <a:p>
            <a:pPr marL="0" lvl="0" indent="0" algn="l" rtl="0">
              <a:lnSpc>
                <a:spcPct val="100000"/>
              </a:lnSpc>
              <a:spcBef>
                <a:spcPts val="1000"/>
              </a:spcBef>
              <a:spcAft>
                <a:spcPts val="0"/>
              </a:spcAft>
              <a:buClr>
                <a:schemeClr val="dk1"/>
              </a:buClr>
              <a:buSzPct val="100000"/>
              <a:buNone/>
            </a:pPr>
            <a:r>
              <a:rPr lang="es-ES" sz="1900"/>
              <a:t>•	Eliminación de residuos rojos.</a:t>
            </a:r>
            <a:endParaRPr/>
          </a:p>
          <a:p>
            <a:pPr marL="0" lvl="0" indent="0" algn="l" rtl="0">
              <a:lnSpc>
                <a:spcPct val="100000"/>
              </a:lnSpc>
              <a:spcBef>
                <a:spcPts val="1000"/>
              </a:spcBef>
              <a:spcAft>
                <a:spcPts val="0"/>
              </a:spcAft>
              <a:buClr>
                <a:schemeClr val="dk1"/>
              </a:buClr>
              <a:buSzPct val="100000"/>
              <a:buNone/>
            </a:pPr>
            <a:r>
              <a:rPr lang="es-ES" sz="1900"/>
              <a:t>Fallan con frecuencia:</a:t>
            </a:r>
            <a:endParaRPr/>
          </a:p>
          <a:p>
            <a:pPr marL="0" lvl="0" indent="0" algn="l" rtl="0">
              <a:lnSpc>
                <a:spcPct val="100000"/>
              </a:lnSpc>
              <a:spcBef>
                <a:spcPts val="1000"/>
              </a:spcBef>
              <a:spcAft>
                <a:spcPts val="0"/>
              </a:spcAft>
              <a:buClr>
                <a:schemeClr val="dk1"/>
              </a:buClr>
              <a:buSzPct val="100000"/>
              <a:buNone/>
            </a:pPr>
            <a:r>
              <a:rPr lang="es-ES" sz="1900"/>
              <a:t>•	Higiene de manos antes del contacto.</a:t>
            </a:r>
            <a:endParaRPr/>
          </a:p>
          <a:p>
            <a:pPr marL="0" lvl="0" indent="0" algn="l" rtl="0">
              <a:lnSpc>
                <a:spcPct val="100000"/>
              </a:lnSpc>
              <a:spcBef>
                <a:spcPts val="1000"/>
              </a:spcBef>
              <a:spcAft>
                <a:spcPts val="0"/>
              </a:spcAft>
              <a:buClr>
                <a:schemeClr val="dk1"/>
              </a:buClr>
              <a:buSzPct val="100000"/>
              <a:buNone/>
            </a:pPr>
            <a:r>
              <a:rPr lang="es-ES" sz="1900"/>
              <a:t>•	Uso coherente del delantal impermeable.</a:t>
            </a:r>
            <a:endParaRPr/>
          </a:p>
          <a:p>
            <a:pPr marL="0" lvl="0" indent="0" algn="l" rtl="0">
              <a:lnSpc>
                <a:spcPct val="100000"/>
              </a:lnSpc>
              <a:spcBef>
                <a:spcPts val="1000"/>
              </a:spcBef>
              <a:spcAft>
                <a:spcPts val="0"/>
              </a:spcAft>
              <a:buClr>
                <a:schemeClr val="dk1"/>
              </a:buClr>
              <a:buSzPct val="100000"/>
              <a:buNone/>
            </a:pPr>
            <a:r>
              <a:rPr lang="es-ES" sz="1900"/>
              <a:t>•	Uso correcto de protección ocular.</a:t>
            </a:r>
            <a:endParaRPr/>
          </a:p>
          <a:p>
            <a:pPr marL="0" lvl="0" indent="0" algn="l" rtl="0">
              <a:lnSpc>
                <a:spcPct val="100000"/>
              </a:lnSpc>
              <a:spcBef>
                <a:spcPts val="1000"/>
              </a:spcBef>
              <a:spcAft>
                <a:spcPts val="0"/>
              </a:spcAft>
              <a:buClr>
                <a:schemeClr val="dk1"/>
              </a:buClr>
              <a:buSzPct val="100000"/>
              <a:buNone/>
            </a:pPr>
            <a:r>
              <a:rPr lang="es-ES" sz="1900"/>
              <a:t>•	Cierre seguro de pinzas en líneas.</a:t>
            </a:r>
            <a:endParaRPr/>
          </a:p>
          <a:p>
            <a:pPr marL="0" lvl="0" indent="0" algn="l" rtl="0">
              <a:lnSpc>
                <a:spcPct val="100000"/>
              </a:lnSpc>
              <a:spcBef>
                <a:spcPts val="1000"/>
              </a:spcBef>
              <a:spcAft>
                <a:spcPts val="0"/>
              </a:spcAft>
              <a:buClr>
                <a:schemeClr val="dk1"/>
              </a:buClr>
              <a:buSzPct val="100000"/>
              <a:buNone/>
            </a:pPr>
            <a:r>
              <a:rPr lang="es-ES" sz="1900"/>
              <a:t>•	Distancia adecuada en el retiro de aguja de FAV.</a:t>
            </a:r>
            <a:endParaRPr/>
          </a:p>
          <a:p>
            <a:pPr marL="0" lvl="0" indent="0" algn="l" rtl="0">
              <a:lnSpc>
                <a:spcPct val="100000"/>
              </a:lnSpc>
              <a:spcBef>
                <a:spcPts val="1000"/>
              </a:spcBef>
              <a:spcAft>
                <a:spcPts val="0"/>
              </a:spcAft>
              <a:buClr>
                <a:schemeClr val="dk1"/>
              </a:buClr>
              <a:buSzPct val="100000"/>
              <a:buNone/>
            </a:pPr>
            <a:r>
              <a:rPr lang="es-ES" sz="1900"/>
              <a:t>La mayoría de los incumplimientos se relaciona con tiempos apretados, hábito y confianza excesiva.</a:t>
            </a:r>
            <a:endParaRPr/>
          </a:p>
          <a:p>
            <a:pPr marL="0" lvl="0" indent="0" algn="l" rtl="0">
              <a:lnSpc>
                <a:spcPct val="100000"/>
              </a:lnSpc>
              <a:spcBef>
                <a:spcPts val="1000"/>
              </a:spcBef>
              <a:spcAft>
                <a:spcPts val="0"/>
              </a:spcAft>
              <a:buClr>
                <a:schemeClr val="dk1"/>
              </a:buClr>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
          <p:cNvSpPr txBox="1">
            <a:spLocks noGrp="1"/>
          </p:cNvSpPr>
          <p:nvPr>
            <p:ph type="body" idx="1"/>
          </p:nvPr>
        </p:nvSpPr>
        <p:spPr>
          <a:xfrm>
            <a:off x="1304693" y="624469"/>
            <a:ext cx="3629989" cy="5941106"/>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dk1"/>
              </a:buClr>
              <a:buSzPts val="1400"/>
              <a:buNone/>
            </a:pPr>
            <a:r>
              <a:rPr lang="es-ES" b="1"/>
              <a:t> </a:t>
            </a:r>
            <a:r>
              <a:rPr lang="es-ES" sz="1800" b="1"/>
              <a:t>¿Qué dificulta cumplir la bioseguridad?</a:t>
            </a:r>
            <a:endParaRPr/>
          </a:p>
          <a:p>
            <a:pPr marL="0" lvl="0" indent="0" algn="l" rtl="0">
              <a:lnSpc>
                <a:spcPct val="100000"/>
              </a:lnSpc>
              <a:spcBef>
                <a:spcPts val="1000"/>
              </a:spcBef>
              <a:spcAft>
                <a:spcPts val="0"/>
              </a:spcAft>
              <a:buClr>
                <a:schemeClr val="dk1"/>
              </a:buClr>
              <a:buSzPts val="1400"/>
              <a:buNone/>
            </a:pPr>
            <a:r>
              <a:rPr lang="es-ES"/>
              <a:t>Los factores críticos son:</a:t>
            </a:r>
            <a:endParaRPr/>
          </a:p>
          <a:p>
            <a:pPr marL="0" lvl="0" indent="0" algn="l" rtl="0">
              <a:lnSpc>
                <a:spcPct val="100000"/>
              </a:lnSpc>
              <a:spcBef>
                <a:spcPts val="1000"/>
              </a:spcBef>
              <a:spcAft>
                <a:spcPts val="0"/>
              </a:spcAft>
              <a:buClr>
                <a:schemeClr val="dk1"/>
              </a:buClr>
              <a:buSzPts val="1400"/>
              <a:buNone/>
            </a:pPr>
            <a:r>
              <a:rPr lang="es-ES"/>
              <a:t>•	Sobrecarga de pacientes por turno.</a:t>
            </a:r>
            <a:endParaRPr/>
          </a:p>
          <a:p>
            <a:pPr marL="0" lvl="0" indent="0" algn="l" rtl="0">
              <a:lnSpc>
                <a:spcPct val="100000"/>
              </a:lnSpc>
              <a:spcBef>
                <a:spcPts val="1000"/>
              </a:spcBef>
              <a:spcAft>
                <a:spcPts val="0"/>
              </a:spcAft>
              <a:buClr>
                <a:schemeClr val="dk1"/>
              </a:buClr>
              <a:buSzPts val="1400"/>
              <a:buNone/>
            </a:pPr>
            <a:r>
              <a:rPr lang="es-ES"/>
              <a:t>•	Falta de insumos en tiempo real.</a:t>
            </a:r>
            <a:endParaRPr/>
          </a:p>
          <a:p>
            <a:pPr marL="0" lvl="0" indent="0" algn="l" rtl="0">
              <a:lnSpc>
                <a:spcPct val="100000"/>
              </a:lnSpc>
              <a:spcBef>
                <a:spcPts val="1000"/>
              </a:spcBef>
              <a:spcAft>
                <a:spcPts val="0"/>
              </a:spcAft>
              <a:buClr>
                <a:schemeClr val="dk1"/>
              </a:buClr>
              <a:buSzPts val="1400"/>
              <a:buNone/>
            </a:pPr>
            <a:r>
              <a:rPr lang="es-ES"/>
              <a:t>•	Espacios reducidos entre sillones.</a:t>
            </a:r>
            <a:endParaRPr/>
          </a:p>
          <a:p>
            <a:pPr marL="0" lvl="0" indent="0" algn="l" rtl="0">
              <a:lnSpc>
                <a:spcPct val="100000"/>
              </a:lnSpc>
              <a:spcBef>
                <a:spcPts val="1000"/>
              </a:spcBef>
              <a:spcAft>
                <a:spcPts val="0"/>
              </a:spcAft>
              <a:buClr>
                <a:schemeClr val="dk1"/>
              </a:buClr>
              <a:buSzPts val="1400"/>
              <a:buNone/>
            </a:pPr>
            <a:r>
              <a:rPr lang="es-ES"/>
              <a:t>•	Falta de actualización de protocolos.</a:t>
            </a:r>
            <a:endParaRPr/>
          </a:p>
          <a:p>
            <a:pPr marL="0" lvl="0" indent="0" algn="l" rtl="0">
              <a:lnSpc>
                <a:spcPct val="100000"/>
              </a:lnSpc>
              <a:spcBef>
                <a:spcPts val="1000"/>
              </a:spcBef>
              <a:spcAft>
                <a:spcPts val="0"/>
              </a:spcAft>
              <a:buClr>
                <a:schemeClr val="dk1"/>
              </a:buClr>
              <a:buSzPts val="1400"/>
              <a:buNone/>
            </a:pPr>
            <a:r>
              <a:rPr lang="es-ES"/>
              <a:t>•	Rutinas automatizadas por hábito.</a:t>
            </a:r>
            <a:endParaRPr/>
          </a:p>
          <a:p>
            <a:pPr marL="0" lvl="0" indent="0" algn="l" rtl="0">
              <a:lnSpc>
                <a:spcPct val="100000"/>
              </a:lnSpc>
              <a:spcBef>
                <a:spcPts val="1000"/>
              </a:spcBef>
              <a:spcAft>
                <a:spcPts val="0"/>
              </a:spcAft>
              <a:buClr>
                <a:schemeClr val="dk1"/>
              </a:buClr>
              <a:buSzPts val="1400"/>
              <a:buNone/>
            </a:pPr>
            <a:r>
              <a:rPr lang="es-ES"/>
              <a:t>•	Falta de supervisión.</a:t>
            </a:r>
            <a:endParaRPr/>
          </a:p>
          <a:p>
            <a:pPr marL="0" lvl="0" indent="0" algn="l" rtl="0">
              <a:lnSpc>
                <a:spcPct val="100000"/>
              </a:lnSpc>
              <a:spcBef>
                <a:spcPts val="1000"/>
              </a:spcBef>
              <a:spcAft>
                <a:spcPts val="0"/>
              </a:spcAft>
              <a:buClr>
                <a:schemeClr val="dk1"/>
              </a:buClr>
              <a:buSzPts val="1400"/>
              <a:buNone/>
            </a:pPr>
            <a:r>
              <a:rPr lang="es-ES"/>
              <a:t>•	Estrés, fatiga o burnout.</a:t>
            </a:r>
            <a:endParaRPr/>
          </a:p>
          <a:p>
            <a:pPr marL="0" lvl="0" indent="0" algn="l" rtl="0">
              <a:lnSpc>
                <a:spcPct val="100000"/>
              </a:lnSpc>
              <a:spcBef>
                <a:spcPts val="1000"/>
              </a:spcBef>
              <a:spcAft>
                <a:spcPts val="0"/>
              </a:spcAft>
              <a:buClr>
                <a:schemeClr val="dk1"/>
              </a:buClr>
              <a:buSzPts val="1400"/>
              <a:buNone/>
            </a:pPr>
            <a:endParaRPr/>
          </a:p>
        </p:txBody>
      </p:sp>
      <p:pic>
        <p:nvPicPr>
          <p:cNvPr id="446" name="Google Shape;446;p7"/>
          <p:cNvPicPr preferRelativeResize="0">
            <a:picLocks noGrp="1"/>
          </p:cNvPicPr>
          <p:nvPr>
            <p:ph type="pic" idx="2"/>
          </p:nvPr>
        </p:nvPicPr>
        <p:blipFill rotWithShape="1">
          <a:blip r:embed="rId3">
            <a:alphaModFix/>
          </a:blip>
          <a:srcRect l="13202" r="13203" b="10625"/>
          <a:stretch/>
        </p:blipFill>
        <p:spPr>
          <a:xfrm>
            <a:off x="5914294" y="816534"/>
            <a:ext cx="3831873" cy="3411450"/>
          </a:xfrm>
          <a:prstGeom prst="rect">
            <a:avLst/>
          </a:prstGeom>
          <a:solidFill>
            <a:srgbClr val="012F62"/>
          </a:solidFill>
          <a:ln>
            <a:noFill/>
          </a:ln>
        </p:spPr>
      </p:pic>
      <p:pic>
        <p:nvPicPr>
          <p:cNvPr id="447" name="Google Shape;447;p7"/>
          <p:cNvPicPr preferRelativeResize="0"/>
          <p:nvPr/>
        </p:nvPicPr>
        <p:blipFill rotWithShape="1">
          <a:blip r:embed="rId4">
            <a:alphaModFix/>
          </a:blip>
          <a:srcRect b="9106"/>
          <a:stretch/>
        </p:blipFill>
        <p:spPr>
          <a:xfrm>
            <a:off x="6889172" y="3889282"/>
            <a:ext cx="4157210" cy="26762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8"/>
          <p:cNvSpPr txBox="1">
            <a:spLocks noGrp="1"/>
          </p:cNvSpPr>
          <p:nvPr>
            <p:ph type="ctrTitle"/>
          </p:nvPr>
        </p:nvSpPr>
        <p:spPr>
          <a:xfrm>
            <a:off x="392623" y="339645"/>
            <a:ext cx="11369068" cy="100255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24793"/>
              </a:buClr>
              <a:buSzPts val="1200"/>
              <a:buFont typeface="Arial"/>
              <a:buNone/>
            </a:pPr>
            <a:r>
              <a:rPr lang="es-ES" sz="1200" b="1"/>
              <a:t>¿QUÉ ERRORES FRECUENTES AUMENTAN EL RIESGO DE INFECCIÓN EN HEMODIÁLISIS?</a:t>
            </a:r>
            <a:r>
              <a:rPr lang="es-ES" sz="1200"/>
              <a:t/>
            </a:r>
            <a:br>
              <a:rPr lang="es-ES" sz="1200"/>
            </a:br>
            <a:r>
              <a:rPr lang="es-ES" sz="1200"/>
              <a:t>INTERRUPCIONES DEL LAVADO DE MANOS, REUTILIZACIÓN INCORRECTA DEL EPP, FALLAS EN LA DESINFECCIÓN DE MONITORES ENTRE PACIENTES, MANIPULACIÓN SIMULTÁNEA DE MATERIAL LIMPIO Y CONTAMINADO, Y BRECHAS EN LA TÉCNICA DE CONEXIÓN Y DESCONEXIÓN DE ACCESOS VASCULARES.</a:t>
            </a:r>
            <a:br>
              <a:rPr lang="es-ES" sz="1200"/>
            </a:br>
            <a:endParaRPr sz="1200"/>
          </a:p>
        </p:txBody>
      </p:sp>
      <p:sp>
        <p:nvSpPr>
          <p:cNvPr id="453" name="Google Shape;453;p8"/>
          <p:cNvSpPr txBox="1">
            <a:spLocks noGrp="1"/>
          </p:cNvSpPr>
          <p:nvPr>
            <p:ph type="body" idx="1"/>
          </p:nvPr>
        </p:nvSpPr>
        <p:spPr>
          <a:xfrm>
            <a:off x="392624" y="1507066"/>
            <a:ext cx="11369070" cy="5274734"/>
          </a:xfrm>
          <a:prstGeom prst="rect">
            <a:avLst/>
          </a:prstGeom>
          <a:noFill/>
          <a:ln>
            <a:noFill/>
          </a:ln>
        </p:spPr>
        <p:txBody>
          <a:bodyPr spcFirstLastPara="1" wrap="square" lIns="0" tIns="45700" rIns="0" bIns="45700" anchor="t" anchorCtr="0">
            <a:normAutofit fontScale="25000" lnSpcReduction="20000"/>
          </a:bodyPr>
          <a:lstStyle/>
          <a:p>
            <a:pPr marL="0" lvl="0" indent="0" algn="l" rtl="0">
              <a:lnSpc>
                <a:spcPct val="100000"/>
              </a:lnSpc>
              <a:spcBef>
                <a:spcPts val="0"/>
              </a:spcBef>
              <a:spcAft>
                <a:spcPts val="0"/>
              </a:spcAft>
              <a:buClr>
                <a:schemeClr val="dk1"/>
              </a:buClr>
              <a:buSzPct val="100000"/>
              <a:buNone/>
            </a:pPr>
            <a:r>
              <a:rPr lang="es-ES" sz="2300" b="1"/>
              <a:t>La bioseguridad se compromete cuando el equipo trabaja en modo supervivencia.</a:t>
            </a:r>
            <a:endParaRPr sz="2300"/>
          </a:p>
          <a:p>
            <a:pPr marL="0" lvl="0" indent="0" algn="l" rtl="0">
              <a:lnSpc>
                <a:spcPct val="100000"/>
              </a:lnSpc>
              <a:spcBef>
                <a:spcPts val="1000"/>
              </a:spcBef>
              <a:spcAft>
                <a:spcPts val="0"/>
              </a:spcAft>
              <a:buClr>
                <a:schemeClr val="dk1"/>
              </a:buClr>
              <a:buSzPct val="100000"/>
              <a:buNone/>
            </a:pPr>
            <a:r>
              <a:rPr lang="es-ES" sz="2300" b="1"/>
              <a:t>¿Cuándo se actualizaron los protocolos por última vez?</a:t>
            </a:r>
            <a:endParaRPr/>
          </a:p>
          <a:p>
            <a:pPr marL="0" lvl="0" indent="0" algn="l" rtl="0">
              <a:lnSpc>
                <a:spcPct val="100000"/>
              </a:lnSpc>
              <a:spcBef>
                <a:spcPts val="1000"/>
              </a:spcBef>
              <a:spcAft>
                <a:spcPts val="0"/>
              </a:spcAft>
              <a:buClr>
                <a:schemeClr val="dk1"/>
              </a:buClr>
              <a:buSzPct val="100000"/>
              <a:buNone/>
            </a:pPr>
            <a:r>
              <a:rPr lang="es-ES" sz="2300"/>
              <a:t>En muchos centros, los protocolos no se revisan anualmente como indican las normativas de calidad.</a:t>
            </a:r>
            <a:endParaRPr/>
          </a:p>
          <a:p>
            <a:pPr marL="0" lvl="0" indent="0" algn="l" rtl="0">
              <a:lnSpc>
                <a:spcPct val="100000"/>
              </a:lnSpc>
              <a:spcBef>
                <a:spcPts val="1000"/>
              </a:spcBef>
              <a:spcAft>
                <a:spcPts val="0"/>
              </a:spcAft>
              <a:buClr>
                <a:schemeClr val="dk1"/>
              </a:buClr>
              <a:buSzPct val="100000"/>
              <a:buNone/>
            </a:pPr>
            <a:r>
              <a:rPr lang="es-ES" sz="2300"/>
              <a:t>Un protocolo desactualizado produce:</a:t>
            </a:r>
            <a:endParaRPr/>
          </a:p>
          <a:p>
            <a:pPr marL="0" lvl="0" indent="0" algn="l" rtl="0">
              <a:lnSpc>
                <a:spcPct val="100000"/>
              </a:lnSpc>
              <a:spcBef>
                <a:spcPts val="1000"/>
              </a:spcBef>
              <a:spcAft>
                <a:spcPts val="0"/>
              </a:spcAft>
              <a:buClr>
                <a:schemeClr val="dk1"/>
              </a:buClr>
              <a:buSzPct val="100000"/>
              <a:buNone/>
            </a:pPr>
            <a:r>
              <a:rPr lang="es-ES" sz="2300"/>
              <a:t>•	Distancia entre “lo ideal” y “lo posible”.</a:t>
            </a:r>
            <a:endParaRPr/>
          </a:p>
          <a:p>
            <a:pPr marL="0" lvl="0" indent="0" algn="l" rtl="0">
              <a:lnSpc>
                <a:spcPct val="100000"/>
              </a:lnSpc>
              <a:spcBef>
                <a:spcPts val="1000"/>
              </a:spcBef>
              <a:spcAft>
                <a:spcPts val="0"/>
              </a:spcAft>
              <a:buClr>
                <a:schemeClr val="dk1"/>
              </a:buClr>
              <a:buSzPct val="100000"/>
              <a:buNone/>
            </a:pPr>
            <a:r>
              <a:rPr lang="es-ES" sz="2300"/>
              <a:t>•	Incoherencia entre práctica real y papel.</a:t>
            </a:r>
            <a:endParaRPr/>
          </a:p>
          <a:p>
            <a:pPr marL="0" lvl="0" indent="0" algn="l" rtl="0">
              <a:lnSpc>
                <a:spcPct val="100000"/>
              </a:lnSpc>
              <a:spcBef>
                <a:spcPts val="1000"/>
              </a:spcBef>
              <a:spcAft>
                <a:spcPts val="0"/>
              </a:spcAft>
              <a:buClr>
                <a:schemeClr val="dk1"/>
              </a:buClr>
              <a:buSzPct val="100000"/>
              <a:buNone/>
            </a:pPr>
            <a:r>
              <a:rPr lang="es-ES" sz="2300"/>
              <a:t>•	Pérdida de credibilidad de la norma.</a:t>
            </a:r>
            <a:endParaRPr/>
          </a:p>
          <a:p>
            <a:pPr marL="0" lvl="0" indent="0" algn="l" rtl="0">
              <a:lnSpc>
                <a:spcPct val="100000"/>
              </a:lnSpc>
              <a:spcBef>
                <a:spcPts val="1000"/>
              </a:spcBef>
              <a:spcAft>
                <a:spcPts val="0"/>
              </a:spcAft>
              <a:buClr>
                <a:schemeClr val="dk1"/>
              </a:buClr>
              <a:buSzPct val="100000"/>
              <a:buNone/>
            </a:pPr>
            <a:r>
              <a:rPr lang="es-ES" sz="2300"/>
              <a:t>La actualización debería ser participativa, incluyendo a quienes realizan el trabajo.</a:t>
            </a:r>
            <a:endParaRPr/>
          </a:p>
          <a:p>
            <a:pPr marL="0" lvl="0" indent="0" algn="l" rtl="0">
              <a:lnSpc>
                <a:spcPct val="100000"/>
              </a:lnSpc>
              <a:spcBef>
                <a:spcPts val="1000"/>
              </a:spcBef>
              <a:spcAft>
                <a:spcPts val="0"/>
              </a:spcAft>
              <a:buClr>
                <a:schemeClr val="dk1"/>
              </a:buClr>
              <a:buSzPct val="100000"/>
              <a:buNone/>
            </a:pPr>
            <a:r>
              <a:rPr lang="es-ES" sz="2300" b="1"/>
              <a:t>¿Qué pasa cuando un protocolo es correcto pero imposible de cumplir?</a:t>
            </a:r>
            <a:endParaRPr/>
          </a:p>
          <a:p>
            <a:pPr marL="0" lvl="0" indent="0" algn="l" rtl="0">
              <a:lnSpc>
                <a:spcPct val="100000"/>
              </a:lnSpc>
              <a:spcBef>
                <a:spcPts val="1000"/>
              </a:spcBef>
              <a:spcAft>
                <a:spcPts val="0"/>
              </a:spcAft>
              <a:buClr>
                <a:schemeClr val="dk1"/>
              </a:buClr>
              <a:buSzPct val="100000"/>
              <a:buNone/>
            </a:pPr>
            <a:r>
              <a:rPr lang="es-ES" sz="2300"/>
              <a:t>Un protocolo inaplicable genera dos problemas:</a:t>
            </a:r>
            <a:endParaRPr/>
          </a:p>
          <a:p>
            <a:pPr marL="0" lvl="0" indent="0" algn="l" rtl="0">
              <a:lnSpc>
                <a:spcPct val="100000"/>
              </a:lnSpc>
              <a:spcBef>
                <a:spcPts val="1000"/>
              </a:spcBef>
              <a:spcAft>
                <a:spcPts val="0"/>
              </a:spcAft>
              <a:buClr>
                <a:schemeClr val="dk1"/>
              </a:buClr>
              <a:buSzPct val="100000"/>
              <a:buNone/>
            </a:pPr>
            <a:r>
              <a:rPr lang="es-ES" sz="2300"/>
              <a:t>1.	Incumplimiento crónico.</a:t>
            </a:r>
            <a:endParaRPr/>
          </a:p>
          <a:p>
            <a:pPr marL="0" lvl="0" indent="0" algn="l" rtl="0">
              <a:lnSpc>
                <a:spcPct val="100000"/>
              </a:lnSpc>
              <a:spcBef>
                <a:spcPts val="1000"/>
              </a:spcBef>
              <a:spcAft>
                <a:spcPts val="0"/>
              </a:spcAft>
              <a:buClr>
                <a:schemeClr val="dk1"/>
              </a:buClr>
              <a:buSzPct val="100000"/>
              <a:buNone/>
            </a:pPr>
            <a:r>
              <a:rPr lang="es-ES" sz="2300"/>
              <a:t>2.	Culpa individual cuando la causa es estructural.</a:t>
            </a:r>
            <a:endParaRPr/>
          </a:p>
          <a:p>
            <a:pPr marL="0" lvl="0" indent="0" algn="l" rtl="0">
              <a:lnSpc>
                <a:spcPct val="100000"/>
              </a:lnSpc>
              <a:spcBef>
                <a:spcPts val="1000"/>
              </a:spcBef>
              <a:spcAft>
                <a:spcPts val="0"/>
              </a:spcAft>
              <a:buClr>
                <a:schemeClr val="dk1"/>
              </a:buClr>
              <a:buSzPct val="100000"/>
              <a:buNone/>
            </a:pPr>
            <a:r>
              <a:rPr lang="es-ES" sz="2300"/>
              <a:t>La normativa debe adaptarse a la realidad operativa, sin perder seguridad. La solución es corregir el proceso</a:t>
            </a:r>
            <a:endParaRPr/>
          </a:p>
          <a:p>
            <a:pPr marL="0" lvl="0" indent="0" algn="l" rtl="0">
              <a:lnSpc>
                <a:spcPct val="100000"/>
              </a:lnSpc>
              <a:spcBef>
                <a:spcPts val="1000"/>
              </a:spcBef>
              <a:spcAft>
                <a:spcPts val="0"/>
              </a:spcAft>
              <a:buClr>
                <a:schemeClr val="dk1"/>
              </a:buClr>
              <a:buSzPct val="100000"/>
              <a:buNone/>
            </a:pPr>
            <a:r>
              <a:rPr lang="es-ES" sz="2300"/>
              <a:t> no pedirle “más esfuerzo”al equipo.</a:t>
            </a:r>
            <a:endParaRPr/>
          </a:p>
          <a:p>
            <a:pPr marL="0" lvl="0" indent="0" algn="l" rtl="0">
              <a:lnSpc>
                <a:spcPct val="100000"/>
              </a:lnSpc>
              <a:spcBef>
                <a:spcPts val="1000"/>
              </a:spcBef>
              <a:spcAft>
                <a:spcPts val="0"/>
              </a:spcAft>
              <a:buClr>
                <a:schemeClr val="dk1"/>
              </a:buClr>
              <a:buSzPct val="100000"/>
              <a:buNone/>
            </a:pPr>
            <a:r>
              <a:rPr lang="es-ES" sz="2300" b="1"/>
              <a:t>¿Qué incidentes ocurren con más frecuencia y no se registran?</a:t>
            </a:r>
            <a:endParaRPr/>
          </a:p>
          <a:p>
            <a:pPr marL="0" lvl="0" indent="0" algn="l" rtl="0">
              <a:lnSpc>
                <a:spcPct val="100000"/>
              </a:lnSpc>
              <a:spcBef>
                <a:spcPts val="1000"/>
              </a:spcBef>
              <a:spcAft>
                <a:spcPts val="0"/>
              </a:spcAft>
              <a:buClr>
                <a:schemeClr val="dk1"/>
              </a:buClr>
              <a:buSzPct val="100000"/>
              <a:buNone/>
            </a:pPr>
            <a:r>
              <a:rPr lang="es-ES" sz="2300"/>
              <a:t>•	Salpicaduras menores no declaradas.</a:t>
            </a:r>
            <a:endParaRPr/>
          </a:p>
          <a:p>
            <a:pPr marL="0" lvl="0" indent="0" algn="l" rtl="0">
              <a:lnSpc>
                <a:spcPct val="100000"/>
              </a:lnSpc>
              <a:spcBef>
                <a:spcPts val="1000"/>
              </a:spcBef>
              <a:spcAft>
                <a:spcPts val="0"/>
              </a:spcAft>
              <a:buClr>
                <a:schemeClr val="dk1"/>
              </a:buClr>
              <a:buSzPct val="100000"/>
              <a:buNone/>
            </a:pPr>
            <a:r>
              <a:rPr lang="es-ES" sz="2300"/>
              <a:t>•	Fugas de sangre al desconectar líneas.</a:t>
            </a:r>
            <a:endParaRPr/>
          </a:p>
          <a:p>
            <a:pPr marL="0" lvl="0" indent="0" algn="l" rtl="0">
              <a:lnSpc>
                <a:spcPct val="100000"/>
              </a:lnSpc>
              <a:spcBef>
                <a:spcPts val="1000"/>
              </a:spcBef>
              <a:spcAft>
                <a:spcPts val="0"/>
              </a:spcAft>
              <a:buClr>
                <a:schemeClr val="dk1"/>
              </a:buClr>
              <a:buSzPct val="100000"/>
              <a:buNone/>
            </a:pPr>
            <a:r>
              <a:rPr lang="es-ES" sz="2300"/>
              <a:t>•	Extravasación en FAV.</a:t>
            </a:r>
            <a:endParaRPr/>
          </a:p>
          <a:p>
            <a:pPr marL="0" lvl="0" indent="0" algn="l" rtl="0">
              <a:lnSpc>
                <a:spcPct val="100000"/>
              </a:lnSpc>
              <a:spcBef>
                <a:spcPts val="1000"/>
              </a:spcBef>
              <a:spcAft>
                <a:spcPts val="0"/>
              </a:spcAft>
              <a:buClr>
                <a:schemeClr val="dk1"/>
              </a:buClr>
              <a:buSzPct val="100000"/>
              <a:buNone/>
            </a:pPr>
            <a:r>
              <a:rPr lang="es-ES" sz="2300"/>
              <a:t>•	Errores en torneos y pinzas.</a:t>
            </a:r>
            <a:endParaRPr/>
          </a:p>
          <a:p>
            <a:pPr marL="0" lvl="0" indent="0" algn="l" rtl="0">
              <a:lnSpc>
                <a:spcPct val="100000"/>
              </a:lnSpc>
              <a:spcBef>
                <a:spcPts val="1000"/>
              </a:spcBef>
              <a:spcAft>
                <a:spcPts val="0"/>
              </a:spcAft>
              <a:buClr>
                <a:schemeClr val="dk1"/>
              </a:buClr>
              <a:buSzPct val="100000"/>
              <a:buNone/>
            </a:pPr>
            <a:r>
              <a:rPr lang="es-ES" sz="2300"/>
              <a:t>•	Fallas de presión que se resuelven “en el momento”.</a:t>
            </a:r>
            <a:endParaRPr/>
          </a:p>
          <a:p>
            <a:pPr marL="0" lvl="0" indent="0" algn="l" rtl="0">
              <a:lnSpc>
                <a:spcPct val="100000"/>
              </a:lnSpc>
              <a:spcBef>
                <a:spcPts val="1000"/>
              </a:spcBef>
              <a:spcAft>
                <a:spcPts val="0"/>
              </a:spcAft>
              <a:buClr>
                <a:schemeClr val="dk1"/>
              </a:buClr>
              <a:buSzPct val="100000"/>
              <a:buNone/>
            </a:pPr>
            <a:r>
              <a:rPr lang="es-ES" sz="2300"/>
              <a:t>•	Pequeñas pérdidas de sangre por CVC.</a:t>
            </a:r>
            <a:endParaRPr/>
          </a:p>
          <a:p>
            <a:pPr marL="0" lvl="0" indent="0" algn="l" rtl="0">
              <a:lnSpc>
                <a:spcPct val="100000"/>
              </a:lnSpc>
              <a:spcBef>
                <a:spcPts val="1000"/>
              </a:spcBef>
              <a:spcAft>
                <a:spcPts val="0"/>
              </a:spcAft>
              <a:buClr>
                <a:schemeClr val="dk1"/>
              </a:buClr>
              <a:buSzPct val="100000"/>
              <a:buNone/>
            </a:pPr>
            <a:r>
              <a:rPr lang="es-ES" sz="2300"/>
              <a:t>•	Accidentes cortopunzantes sin lesión visible.</a:t>
            </a:r>
            <a:endParaRPr/>
          </a:p>
          <a:p>
            <a:pPr marL="0" lvl="0" indent="0" algn="l" rtl="0">
              <a:lnSpc>
                <a:spcPct val="100000"/>
              </a:lnSpc>
              <a:spcBef>
                <a:spcPts val="1000"/>
              </a:spcBef>
              <a:spcAft>
                <a:spcPts val="0"/>
              </a:spcAft>
              <a:buClr>
                <a:schemeClr val="dk1"/>
              </a:buClr>
              <a:buSzPct val="100000"/>
              <a:buNone/>
            </a:pPr>
            <a:r>
              <a:rPr lang="es-ES" sz="2300"/>
              <a:t>•	Micro errores en el armado del monitor.</a:t>
            </a:r>
            <a:endParaRPr/>
          </a:p>
          <a:p>
            <a:pPr marL="0" lvl="0" indent="0" algn="l" rtl="0">
              <a:lnSpc>
                <a:spcPct val="100000"/>
              </a:lnSpc>
              <a:spcBef>
                <a:spcPts val="1000"/>
              </a:spcBef>
              <a:spcAft>
                <a:spcPts val="0"/>
              </a:spcAft>
              <a:buClr>
                <a:schemeClr val="dk1"/>
              </a:buClr>
              <a:buSzPct val="100000"/>
              <a:buNone/>
            </a:pPr>
            <a:r>
              <a:rPr lang="es-ES" sz="2300"/>
              <a:t>Muchos se consideran </a:t>
            </a:r>
            <a:r>
              <a:rPr lang="es-ES" sz="2300">
                <a:solidFill>
                  <a:srgbClr val="FF0000"/>
                </a:solidFill>
              </a:rPr>
              <a:t>“sin importancia”, </a:t>
            </a:r>
            <a:r>
              <a:rPr lang="es-ES" sz="2300"/>
              <a:t>pero son prevención temprana de eventos mayores.</a:t>
            </a:r>
            <a:endParaRPr/>
          </a:p>
          <a:p>
            <a:pPr marL="0" lvl="0" indent="0" algn="l" rtl="0">
              <a:lnSpc>
                <a:spcPct val="100000"/>
              </a:lnSpc>
              <a:spcBef>
                <a:spcPts val="1000"/>
              </a:spcBef>
              <a:spcAft>
                <a:spcPts val="0"/>
              </a:spcAft>
              <a:buClr>
                <a:schemeClr val="dk1"/>
              </a:buClr>
              <a:buSzPct val="100000"/>
              <a:buNone/>
            </a:pPr>
            <a:r>
              <a:rPr lang="es-ES" sz="2300"/>
              <a:t> </a:t>
            </a:r>
            <a:r>
              <a:rPr lang="es-ES" sz="2300" b="1"/>
              <a:t>¿Qué barreras existen para registrar incidentes?</a:t>
            </a:r>
            <a:endParaRPr/>
          </a:p>
          <a:p>
            <a:pPr marL="0" lvl="0" indent="0" algn="l" rtl="0">
              <a:lnSpc>
                <a:spcPct val="100000"/>
              </a:lnSpc>
              <a:spcBef>
                <a:spcPts val="1000"/>
              </a:spcBef>
              <a:spcAft>
                <a:spcPts val="0"/>
              </a:spcAft>
              <a:buClr>
                <a:schemeClr val="dk1"/>
              </a:buClr>
              <a:buSzPct val="100000"/>
              <a:buNone/>
            </a:pPr>
            <a:r>
              <a:rPr lang="es-ES" sz="2300"/>
              <a:t>Las más comunes son:</a:t>
            </a:r>
            <a:endParaRPr/>
          </a:p>
          <a:p>
            <a:pPr marL="0" lvl="0" indent="0" algn="l" rtl="0">
              <a:lnSpc>
                <a:spcPct val="100000"/>
              </a:lnSpc>
              <a:spcBef>
                <a:spcPts val="1000"/>
              </a:spcBef>
              <a:spcAft>
                <a:spcPts val="0"/>
              </a:spcAft>
              <a:buClr>
                <a:schemeClr val="dk1"/>
              </a:buClr>
              <a:buSzPct val="100000"/>
              <a:buNone/>
            </a:pPr>
            <a:r>
              <a:rPr lang="es-ES" sz="2300"/>
              <a:t>•	Falta de tiempo.</a:t>
            </a:r>
            <a:endParaRPr/>
          </a:p>
          <a:p>
            <a:pPr marL="0" lvl="0" indent="0" algn="l" rtl="0">
              <a:lnSpc>
                <a:spcPct val="100000"/>
              </a:lnSpc>
              <a:spcBef>
                <a:spcPts val="1000"/>
              </a:spcBef>
              <a:spcAft>
                <a:spcPts val="0"/>
              </a:spcAft>
              <a:buClr>
                <a:schemeClr val="dk1"/>
              </a:buClr>
              <a:buSzPct val="100000"/>
              <a:buNone/>
            </a:pPr>
            <a:r>
              <a:rPr lang="es-ES" sz="2300"/>
              <a:t>•	Sistemas lentos o engorrosos.</a:t>
            </a:r>
            <a:endParaRPr/>
          </a:p>
          <a:p>
            <a:pPr marL="0" lvl="0" indent="0" algn="l" rtl="0">
              <a:lnSpc>
                <a:spcPct val="100000"/>
              </a:lnSpc>
              <a:spcBef>
                <a:spcPts val="1000"/>
              </a:spcBef>
              <a:spcAft>
                <a:spcPts val="0"/>
              </a:spcAft>
              <a:buClr>
                <a:schemeClr val="dk1"/>
              </a:buClr>
              <a:buSzPct val="100000"/>
              <a:buNone/>
            </a:pPr>
            <a:r>
              <a:rPr lang="es-ES" sz="2300"/>
              <a:t>•	Ausencia de retroalimentación.</a:t>
            </a:r>
            <a:endParaRPr/>
          </a:p>
          <a:p>
            <a:pPr marL="0" lvl="0" indent="0" algn="l" rtl="0">
              <a:lnSpc>
                <a:spcPct val="100000"/>
              </a:lnSpc>
              <a:spcBef>
                <a:spcPts val="1000"/>
              </a:spcBef>
              <a:spcAft>
                <a:spcPts val="0"/>
              </a:spcAft>
              <a:buClr>
                <a:schemeClr val="dk1"/>
              </a:buClr>
              <a:buSzPct val="100000"/>
              <a:buNone/>
            </a:pPr>
            <a:r>
              <a:rPr lang="es-ES" sz="2300"/>
              <a:t>•	Cultura punitiva (“si digo, soy culpable”).</a:t>
            </a:r>
            <a:endParaRPr/>
          </a:p>
          <a:p>
            <a:pPr marL="0" lvl="0" indent="0" algn="l" rtl="0">
              <a:lnSpc>
                <a:spcPct val="100000"/>
              </a:lnSpc>
              <a:spcBef>
                <a:spcPts val="1000"/>
              </a:spcBef>
              <a:spcAft>
                <a:spcPts val="0"/>
              </a:spcAft>
              <a:buClr>
                <a:schemeClr val="dk1"/>
              </a:buClr>
              <a:buSzPct val="100000"/>
              <a:buNone/>
            </a:pPr>
            <a:r>
              <a:rPr lang="es-ES" sz="2300"/>
              <a:t>•	Minimización del incidente (“no pasó nada grave”).</a:t>
            </a:r>
            <a:endParaRPr/>
          </a:p>
          <a:p>
            <a:pPr marL="0" lvl="0" indent="0" algn="l" rtl="0">
              <a:lnSpc>
                <a:spcPct val="100000"/>
              </a:lnSpc>
              <a:spcBef>
                <a:spcPts val="1000"/>
              </a:spcBef>
              <a:spcAft>
                <a:spcPts val="0"/>
              </a:spcAft>
              <a:buClr>
                <a:schemeClr val="dk1"/>
              </a:buClr>
              <a:buSzPct val="100000"/>
              <a:buNone/>
            </a:pPr>
            <a:r>
              <a:rPr lang="es-ES" sz="2300"/>
              <a:t>•	Desgaste emocional.</a:t>
            </a:r>
            <a:endParaRPr/>
          </a:p>
          <a:p>
            <a:pPr marL="0" lvl="0" indent="0" algn="l" rtl="0">
              <a:lnSpc>
                <a:spcPct val="100000"/>
              </a:lnSpc>
              <a:spcBef>
                <a:spcPts val="1000"/>
              </a:spcBef>
              <a:spcAft>
                <a:spcPts val="0"/>
              </a:spcAft>
              <a:buClr>
                <a:schemeClr val="dk1"/>
              </a:buClr>
              <a:buSzPct val="100000"/>
              <a:buNone/>
            </a:pPr>
            <a:r>
              <a:rPr lang="es-ES" sz="2300"/>
              <a:t>Si el equipo siente que registrar no cambia nada, deja de hacerlo.</a:t>
            </a:r>
            <a:endParaRPr/>
          </a:p>
          <a:p>
            <a:pPr marL="0" lvl="0" indent="0" algn="l" rtl="0">
              <a:lnSpc>
                <a:spcPct val="100000"/>
              </a:lnSpc>
              <a:spcBef>
                <a:spcPts val="1000"/>
              </a:spcBef>
              <a:spcAft>
                <a:spcPts val="0"/>
              </a:spcAft>
              <a:buClr>
                <a:schemeClr val="dk1"/>
              </a:buClr>
              <a:buSzPct val="100000"/>
              <a:buNone/>
            </a:pPr>
            <a:r>
              <a:rPr lang="es-ES" sz="2300"/>
              <a:t> </a:t>
            </a:r>
            <a:r>
              <a:rPr lang="es-ES" sz="2300" b="1"/>
              <a:t>¿Sirve para mejorar… o para culpar?</a:t>
            </a:r>
            <a:endParaRPr/>
          </a:p>
          <a:p>
            <a:pPr marL="0" lvl="0" indent="0" algn="l" rtl="0">
              <a:lnSpc>
                <a:spcPct val="100000"/>
              </a:lnSpc>
              <a:spcBef>
                <a:spcPts val="1000"/>
              </a:spcBef>
              <a:spcAft>
                <a:spcPts val="0"/>
              </a:spcAft>
              <a:buClr>
                <a:schemeClr val="dk1"/>
              </a:buClr>
              <a:buSzPct val="100000"/>
              <a:buNone/>
            </a:pPr>
            <a:r>
              <a:rPr lang="es-ES" sz="2300"/>
              <a:t>En servicios con cultura madura, el registro sirve para aprender. En servicios con cultura débil, se percibe como vigilancia y castigo.</a:t>
            </a:r>
            <a:endParaRPr/>
          </a:p>
          <a:p>
            <a:pPr marL="0" lvl="0" indent="0" algn="l" rtl="0">
              <a:lnSpc>
                <a:spcPct val="100000"/>
              </a:lnSpc>
              <a:spcBef>
                <a:spcPts val="1000"/>
              </a:spcBef>
              <a:spcAft>
                <a:spcPts val="0"/>
              </a:spcAft>
              <a:buClr>
                <a:schemeClr val="dk1"/>
              </a:buClr>
              <a:buSzPct val="100000"/>
              <a:buNone/>
            </a:pPr>
            <a:r>
              <a:rPr lang="es-ES" sz="2300"/>
              <a:t>La clave es que el registro se use para:</a:t>
            </a:r>
            <a:endParaRPr/>
          </a:p>
          <a:p>
            <a:pPr marL="0" lvl="0" indent="0" algn="l" rtl="0">
              <a:lnSpc>
                <a:spcPct val="100000"/>
              </a:lnSpc>
              <a:spcBef>
                <a:spcPts val="1000"/>
              </a:spcBef>
              <a:spcAft>
                <a:spcPts val="0"/>
              </a:spcAft>
              <a:buClr>
                <a:schemeClr val="dk1"/>
              </a:buClr>
              <a:buSzPct val="100000"/>
              <a:buNone/>
            </a:pPr>
            <a:r>
              <a:rPr lang="es-ES" sz="2300"/>
              <a:t>•	Identificar patrones.</a:t>
            </a:r>
            <a:endParaRPr/>
          </a:p>
          <a:p>
            <a:pPr marL="0" lvl="0" indent="0" algn="l" rtl="0">
              <a:lnSpc>
                <a:spcPct val="100000"/>
              </a:lnSpc>
              <a:spcBef>
                <a:spcPts val="1000"/>
              </a:spcBef>
              <a:spcAft>
                <a:spcPts val="0"/>
              </a:spcAft>
              <a:buClr>
                <a:schemeClr val="dk1"/>
              </a:buClr>
              <a:buSzPct val="100000"/>
              <a:buNone/>
            </a:pPr>
            <a:r>
              <a:rPr lang="es-ES" sz="2300"/>
              <a:t>•	Analizar causas raíz.</a:t>
            </a:r>
            <a:endParaRPr/>
          </a:p>
          <a:p>
            <a:pPr marL="0" lvl="0" indent="0" algn="l" rtl="0">
              <a:lnSpc>
                <a:spcPct val="100000"/>
              </a:lnSpc>
              <a:spcBef>
                <a:spcPts val="1000"/>
              </a:spcBef>
              <a:spcAft>
                <a:spcPts val="0"/>
              </a:spcAft>
              <a:buClr>
                <a:schemeClr val="dk1"/>
              </a:buClr>
              <a:buSzPct val="100000"/>
              <a:buNone/>
            </a:pPr>
            <a:r>
              <a:rPr lang="es-ES" sz="2300"/>
              <a:t>•	Rediseñar procesos.</a:t>
            </a:r>
            <a:endParaRPr/>
          </a:p>
          <a:p>
            <a:pPr marL="0" lvl="0" indent="0" algn="l" rtl="0">
              <a:lnSpc>
                <a:spcPct val="100000"/>
              </a:lnSpc>
              <a:spcBef>
                <a:spcPts val="1000"/>
              </a:spcBef>
              <a:spcAft>
                <a:spcPts val="0"/>
              </a:spcAft>
              <a:buClr>
                <a:schemeClr val="dk1"/>
              </a:buClr>
              <a:buSzPct val="100000"/>
              <a:buNone/>
            </a:pPr>
            <a:r>
              <a:rPr lang="es-ES" sz="2300"/>
              <a:t>•	Mejorar insumos.</a:t>
            </a:r>
            <a:endParaRPr/>
          </a:p>
          <a:p>
            <a:pPr marL="0" lvl="0" indent="0" algn="l" rtl="0">
              <a:lnSpc>
                <a:spcPct val="100000"/>
              </a:lnSpc>
              <a:spcBef>
                <a:spcPts val="1000"/>
              </a:spcBef>
              <a:spcAft>
                <a:spcPts val="0"/>
              </a:spcAft>
              <a:buClr>
                <a:schemeClr val="dk1"/>
              </a:buClr>
              <a:buSzPct val="100000"/>
              <a:buNone/>
            </a:pPr>
            <a:r>
              <a:rPr lang="es-ES" sz="2300"/>
              <a:t>•	Crear barreras de seguridad.</a:t>
            </a:r>
            <a:endParaRPr/>
          </a:p>
          <a:p>
            <a:pPr marL="0" lvl="0" indent="0" algn="l" rtl="0">
              <a:lnSpc>
                <a:spcPct val="100000"/>
              </a:lnSpc>
              <a:spcBef>
                <a:spcPts val="1000"/>
              </a:spcBef>
              <a:spcAft>
                <a:spcPts val="0"/>
              </a:spcAft>
              <a:buClr>
                <a:schemeClr val="dk1"/>
              </a:buClr>
              <a:buSzPct val="100000"/>
              <a:buNone/>
            </a:pPr>
            <a:r>
              <a:rPr lang="es-ES" sz="2300"/>
              <a:t>La frase institucional debe ser:</a:t>
            </a:r>
            <a:endParaRPr/>
          </a:p>
          <a:p>
            <a:pPr marL="0" lvl="0" indent="0" algn="l" rtl="0">
              <a:lnSpc>
                <a:spcPct val="100000"/>
              </a:lnSpc>
              <a:spcBef>
                <a:spcPts val="1000"/>
              </a:spcBef>
              <a:spcAft>
                <a:spcPts val="0"/>
              </a:spcAft>
              <a:buClr>
                <a:schemeClr val="dk1"/>
              </a:buClr>
              <a:buSzPct val="100000"/>
              <a:buNone/>
            </a:pPr>
            <a:r>
              <a:rPr lang="es-ES" sz="2300" b="1"/>
              <a:t>“Reportar no es exponer. Reportar es prevenir.”</a:t>
            </a:r>
            <a:endParaRPr/>
          </a:p>
          <a:p>
            <a:pPr marL="0" lvl="0" indent="0" algn="l" rtl="0">
              <a:lnSpc>
                <a:spcPct val="100000"/>
              </a:lnSpc>
              <a:spcBef>
                <a:spcPts val="100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9"/>
          <p:cNvPicPr preferRelativeResize="0">
            <a:picLocks noGrp="1"/>
          </p:cNvPicPr>
          <p:nvPr>
            <p:ph type="pic" idx="2"/>
          </p:nvPr>
        </p:nvPicPr>
        <p:blipFill rotWithShape="1">
          <a:blip r:embed="rId3">
            <a:alphaModFix/>
          </a:blip>
          <a:srcRect t="26775" b="18987"/>
          <a:stretch/>
        </p:blipFill>
        <p:spPr>
          <a:xfrm>
            <a:off x="1134320" y="0"/>
            <a:ext cx="11057680" cy="6858000"/>
          </a:xfrm>
          <a:prstGeom prst="rect">
            <a:avLst/>
          </a:prstGeom>
          <a:solidFill>
            <a:srgbClr val="012F62"/>
          </a:solidFill>
          <a:ln>
            <a:noFill/>
          </a:ln>
        </p:spPr>
      </p:pic>
      <p:sp>
        <p:nvSpPr>
          <p:cNvPr id="460" name="Google Shape;460;p9"/>
          <p:cNvSpPr/>
          <p:nvPr/>
        </p:nvSpPr>
        <p:spPr>
          <a:xfrm>
            <a:off x="1134400" y="107300"/>
            <a:ext cx="11057700" cy="591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a:solidFill>
                  <a:schemeClr val="lt2"/>
                </a:solidFill>
                <a:latin typeface="Calibri"/>
                <a:ea typeface="Calibri"/>
                <a:cs typeface="Calibri"/>
                <a:sym typeface="Calibri"/>
              </a:rPr>
              <a:t>¿Qué porcentaje se notifica realmente?</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En promedio, en servicios de salud: entre el 10% y el 40%de los incidentes se registran. </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En hemodiálisis, suele ser menor, por la rapidez del entorno. Esto muestra que los datos oficiales reflejan solo una parte del riesgo real.</a:t>
            </a:r>
            <a:endParaRPr sz="1200"/>
          </a:p>
          <a:p>
            <a:pPr marL="0" marR="0" lvl="0" indent="0" algn="l" rtl="0">
              <a:spcBef>
                <a:spcPts val="0"/>
              </a:spcBef>
              <a:spcAft>
                <a:spcPts val="0"/>
              </a:spcAft>
              <a:buNone/>
            </a:pPr>
            <a:r>
              <a:rPr lang="es-ES" sz="1200" b="1">
                <a:solidFill>
                  <a:schemeClr val="lt2"/>
                </a:solidFill>
                <a:latin typeface="Calibri"/>
                <a:ea typeface="Calibri"/>
                <a:cs typeface="Calibri"/>
                <a:sym typeface="Calibri"/>
              </a:rPr>
              <a:t> ¿Qué pasa después de registrar un incidente?</a:t>
            </a:r>
            <a:r>
              <a:rPr lang="es-ES" sz="1200"/>
              <a:t> </a:t>
            </a:r>
            <a:r>
              <a:rPr lang="es-ES" sz="1200">
                <a:solidFill>
                  <a:schemeClr val="lt2"/>
                </a:solidFill>
                <a:latin typeface="Calibri"/>
                <a:ea typeface="Calibri"/>
                <a:cs typeface="Calibri"/>
                <a:sym typeface="Calibri"/>
              </a:rPr>
              <a:t>En servicios bien organizados:</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Se analiza.</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Se comparte el aprendizaje.</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Se ajustan procesos.</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Se refuerza la prevención.</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En servicios débiles:</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El reporte “queda en el sistema”.</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No hay devolución.</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No se cierra el ciclo</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El personal pierde confianza.</a:t>
            </a:r>
            <a:endParaRPr sz="1200"/>
          </a:p>
          <a:p>
            <a:pPr marL="0" marR="0" lvl="0" indent="0" algn="l" rtl="0">
              <a:spcBef>
                <a:spcPts val="0"/>
              </a:spcBef>
              <a:spcAft>
                <a:spcPts val="0"/>
              </a:spcAft>
              <a:buNone/>
            </a:pPr>
            <a:r>
              <a:rPr lang="es-ES" sz="1200" b="1">
                <a:solidFill>
                  <a:schemeClr val="lt2"/>
                </a:solidFill>
                <a:latin typeface="Calibri"/>
                <a:ea typeface="Calibri"/>
                <a:cs typeface="Calibri"/>
                <a:sym typeface="Calibri"/>
              </a:rPr>
              <a:t>¿Existe cultura de seguridad o cultura de supervivencia?</a:t>
            </a:r>
            <a:r>
              <a:rPr lang="es-ES" sz="1200">
                <a:solidFill>
                  <a:schemeClr val="lt2"/>
                </a:solidFill>
                <a:latin typeface="Calibri"/>
                <a:ea typeface="Calibri"/>
                <a:cs typeface="Calibri"/>
                <a:sym typeface="Calibri"/>
              </a:rPr>
              <a:t>En muchos servicios coexisten ambas. Cuando falta personal, tiempo o planificación, se trabaja en modo supervivencia,priorizando “lo urgente”.</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La cultura de seguridad solo se sostiene si:</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Hay liderazgo visible.</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Hay tiempo para cumplir.</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La institución invierte en condiciones seguras.</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Se cuida también al equipo.</a:t>
            </a:r>
            <a:endParaRPr sz="1200"/>
          </a:p>
          <a:p>
            <a:pPr marL="0" marR="0" lvl="0" indent="0" algn="l" rtl="0">
              <a:spcBef>
                <a:spcPts val="0"/>
              </a:spcBef>
              <a:spcAft>
                <a:spcPts val="0"/>
              </a:spcAft>
              <a:buNone/>
            </a:pPr>
            <a:r>
              <a:rPr lang="es-ES" sz="1200" b="1">
                <a:solidFill>
                  <a:schemeClr val="lt2"/>
                </a:solidFill>
                <a:latin typeface="Calibri"/>
                <a:ea typeface="Calibri"/>
                <a:cs typeface="Calibri"/>
                <a:sym typeface="Calibri"/>
              </a:rPr>
              <a:t> ¿La institución facilita el registro o lo dificulta?Depende del centro.</a:t>
            </a:r>
            <a:r>
              <a:rPr lang="es-ES" sz="1200"/>
              <a:t>I</a:t>
            </a:r>
            <a:r>
              <a:rPr lang="es-ES" sz="1200">
                <a:solidFill>
                  <a:schemeClr val="lt2"/>
                </a:solidFill>
                <a:latin typeface="Calibri"/>
                <a:ea typeface="Calibri"/>
                <a:cs typeface="Calibri"/>
                <a:sym typeface="Calibri"/>
              </a:rPr>
              <a:t>dealmente, la institución debería ofrecer:</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Sistemas simples (clics mínimos).</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Carga rápida.</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Posibilidad desde el celular.</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Códigos predefinidos.</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	Retroalimentación mensual. </a:t>
            </a:r>
            <a:endParaRPr sz="1200"/>
          </a:p>
          <a:p>
            <a:pPr marL="0" marR="0" lvl="0" indent="0" algn="l" rtl="0">
              <a:spcBef>
                <a:spcPts val="0"/>
              </a:spcBef>
              <a:spcAft>
                <a:spcPts val="0"/>
              </a:spcAft>
              <a:buNone/>
            </a:pPr>
            <a:r>
              <a:rPr lang="es-ES" sz="1200">
                <a:solidFill>
                  <a:schemeClr val="lt2"/>
                </a:solidFill>
                <a:latin typeface="Calibri"/>
                <a:ea typeface="Calibri"/>
                <a:cs typeface="Calibri"/>
                <a:sym typeface="Calibri"/>
              </a:rPr>
              <a:t>Si el sistema es lento, complejo o burocrático, se desalienta la notificación.</a:t>
            </a:r>
            <a:endParaRPr sz="1200"/>
          </a:p>
          <a:p>
            <a:pPr marL="0" marR="0" lvl="0" indent="0" algn="l" rtl="0">
              <a:spcBef>
                <a:spcPts val="0"/>
              </a:spcBef>
              <a:spcAft>
                <a:spcPts val="0"/>
              </a:spcAft>
              <a:buNone/>
            </a:pPr>
            <a:r>
              <a:rPr lang="es-ES" sz="1200" b="1">
                <a:solidFill>
                  <a:schemeClr val="lt2"/>
                </a:solidFill>
                <a:latin typeface="Calibri"/>
                <a:ea typeface="Calibri"/>
                <a:cs typeface="Calibri"/>
                <a:sym typeface="Calibri"/>
              </a:rPr>
              <a:t>¿Qué prácticas institucionales ayudan o entorpecen?</a:t>
            </a:r>
            <a:r>
              <a:rPr lang="es-ES" sz="1200">
                <a:solidFill>
                  <a:schemeClr val="lt2"/>
                </a:solidFill>
                <a:latin typeface="Calibri"/>
                <a:ea typeface="Calibri"/>
                <a:cs typeface="Calibri"/>
                <a:sym typeface="Calibri"/>
              </a:rPr>
              <a:t>Ayudan:</a:t>
            </a:r>
            <a:endParaRPr sz="1200"/>
          </a:p>
          <a:p>
            <a:pPr marL="0" marR="0" lvl="0" indent="0" algn="l" rtl="0">
              <a:spcBef>
                <a:spcPts val="0"/>
              </a:spcBef>
              <a:spcAft>
                <a:spcPts val="0"/>
              </a:spcAft>
              <a:buNone/>
            </a:pPr>
            <a:r>
              <a:rPr lang="es-ES" sz="1400">
                <a:solidFill>
                  <a:schemeClr val="lt2"/>
                </a:solidFill>
                <a:latin typeface="Calibri"/>
                <a:ea typeface="Calibri"/>
                <a:cs typeface="Calibri"/>
                <a:sym typeface="Calibri"/>
              </a:rPr>
              <a:t>•	Capacitación continua.</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Supervisión educativa (no punitiva).</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Insumos disponibles.</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Protocolos claros y actualizados.</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Espacios adecuados.</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Entorpecen:</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Falta de insumos.</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Sobrecarga de pacientes.</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Falta de comunicación.</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Protocolos en papel pero no aplicables.</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Cultura del miedo.</a:t>
            </a:r>
            <a:endParaRPr/>
          </a:p>
          <a:p>
            <a:pPr marL="0" marR="0" lvl="0" indent="0" algn="l" rtl="0">
              <a:spcBef>
                <a:spcPts val="0"/>
              </a:spcBef>
              <a:spcAft>
                <a:spcPts val="0"/>
              </a:spcAft>
              <a:buNone/>
            </a:pPr>
            <a:r>
              <a:rPr lang="es-ES" sz="1400" b="1">
                <a:solidFill>
                  <a:schemeClr val="lt2"/>
                </a:solidFill>
                <a:latin typeface="Calibri"/>
                <a:ea typeface="Calibri"/>
                <a:cs typeface="Calibri"/>
                <a:sym typeface="Calibri"/>
              </a:rPr>
              <a:t> ¿Quién es responsable final de la bioseguridad?</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Responsabilidad compartida:</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La institución: provee estructura y recursos.</a:t>
            </a:r>
            <a:endParaRPr/>
          </a:p>
          <a:p>
            <a:pPr marL="0" marR="0" lvl="0" indent="0" algn="l" rtl="0">
              <a:spcBef>
                <a:spcPts val="0"/>
              </a:spcBef>
              <a:spcAft>
                <a:spcPts val="0"/>
              </a:spcAft>
              <a:buNone/>
            </a:pPr>
            <a:r>
              <a:rPr lang="es-ES" sz="1400">
                <a:solidFill>
                  <a:schemeClr val="lt2"/>
                </a:solidFill>
                <a:latin typeface="Calibri"/>
                <a:ea typeface="Calibri"/>
                <a:cs typeface="Calibri"/>
                <a:sym typeface="Calibri"/>
              </a:rPr>
              <a:t>•	Los líderes: supervisan, acompañan y modelan conductas. •	El personal: aplica las normas y alerta riesgos. </a:t>
            </a:r>
            <a:r>
              <a:rPr lang="es-ES" sz="1400" b="1">
                <a:solidFill>
                  <a:schemeClr val="lt2"/>
                </a:solidFill>
                <a:latin typeface="Calibri"/>
                <a:ea typeface="Calibri"/>
                <a:cs typeface="Calibri"/>
                <a:sym typeface="Calibri"/>
              </a:rPr>
              <a:t>Si uno falla, todo el sistema falla.</a:t>
            </a:r>
            <a:endParaRPr/>
          </a:p>
        </p:txBody>
      </p:sp>
    </p:spTree>
  </p:cSld>
  <p:clrMapOvr>
    <a:masterClrMapping/>
  </p:clrMapOvr>
</p:sld>
</file>

<file path=ppt/theme/theme1.xml><?xml version="1.0" encoding="utf-8"?>
<a:theme xmlns:a="http://schemas.openxmlformats.org/drawingml/2006/main" name="Tema de la oficina">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763</Words>
  <Application>Microsoft Office PowerPoint</Application>
  <PresentationFormat>Panorámica</PresentationFormat>
  <Paragraphs>289</Paragraphs>
  <Slides>14</Slides>
  <Notes>14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la oficina</vt:lpstr>
      <vt:lpstr>EL TÍTULO VA AQUÍ</vt:lpstr>
      <vt:lpstr> CONTENIDO</vt:lpstr>
      <vt:lpstr>SECCIÓN DIAPOSITIVA DIVISORIA</vt:lpstr>
      <vt:lpstr>DESARROLLEMOS PREGUNTAS QUE NOS GUÍEN</vt:lpstr>
      <vt:lpstr>BIO SEGURIDAD EN HEMODIÁLISIS Y REGISTROS DE INCIDENTES</vt:lpstr>
      <vt:lpstr>¿CUÁL ES EL PRINCIPIO MÁS IMPORTANTE DE LA BIOSEGURIDAD EN UNA UNIDAD DE HEMODIÁLISIS? MINIMIZAR EL RIESGO DE INFECCIÓN CRUZADA MEDIANTE LA APLICACIÓN ESTRICTA DE MEDIDAS ESTÁNDAR: HIGIENE DE MANOS, USO DE EPP ADECUADO, DESINFECCIÓN DE SUPERFICIES Y CUMPLIMIENTO DE PROCESOS SEGUROS EN EL MANEJO DE SANGRE, DIALIZADORES, CATÉTERES Y RESIDUOS. </vt:lpstr>
      <vt:lpstr>Presentación de PowerPoint</vt:lpstr>
      <vt:lpstr>¿QUÉ ERRORES FRECUENTES AUMENTAN EL RIESGO DE INFECCIÓN EN HEMODIÁLISIS? INTERRUPCIONES DEL LAVADO DE MANOS, REUTILIZACIÓN INCORRECTA DEL EPP, FALLAS EN LA DESINFECCIÓN DE MONITORES ENTRE PACIENTES, MANIPULACIÓN SIMULTÁNEA DE MATERIAL LIMPIO Y CONTAMINADO, Y BRECHAS EN LA TÉCNICA DE CONEXIÓN Y DESCONEXIÓN DE ACCESOS VASCULARES. </vt:lpstr>
      <vt:lpstr>Presentación de PowerPoint</vt:lpstr>
      <vt:lpstr>REGISTROS DE INCIDENTES</vt:lpstr>
      <vt:lpstr>REGISTRO DE INCIDENTES</vt:lpstr>
      <vt:lpstr>CULTURA DE SEGURIDAD Y RESPONSABILIDAD INSTITUCIONAL</vt:lpstr>
      <vt:lpstr>INFORMACIÓN </vt:lpstr>
      <vt:lpstr>SECCIÓN DIAPOSITIVA DIVISORIA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TÍTULO VA AQUÍ</dc:title>
  <dc:creator>zulma bachini</dc:creator>
  <cp:lastModifiedBy>Usuario</cp:lastModifiedBy>
  <cp:revision>1</cp:revision>
  <dcterms:created xsi:type="dcterms:W3CDTF">2025-12-08T02:54:08Z</dcterms:created>
  <dcterms:modified xsi:type="dcterms:W3CDTF">2026-02-06T21:22:47Z</dcterms:modified>
</cp:coreProperties>
</file>